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CCCC00"/>
    <a:srgbClr val="FFFF66"/>
    <a:srgbClr val="00FF00"/>
    <a:srgbClr val="CCECFF"/>
    <a:srgbClr val="CCFF99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4ADE59-F7A5-447C-9349-71C1198974F8}" type="doc">
      <dgm:prSet loTypeId="urn:microsoft.com/office/officeart/2005/8/layout/hierarchy2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fr-FR"/>
        </a:p>
      </dgm:t>
    </dgm:pt>
    <dgm:pt modelId="{EAEFB84B-D88F-4971-B607-B5BAEF14AC0B}">
      <dgm:prSet phldrT="[Texte]"/>
      <dgm:spPr>
        <a:solidFill>
          <a:srgbClr val="92D050"/>
        </a:solidFill>
      </dgm:spPr>
      <dgm:t>
        <a:bodyPr/>
        <a:lstStyle/>
        <a:p>
          <a:r>
            <a:rPr lang="fr-FR" dirty="0" smtClean="0"/>
            <a:t>Démarche d’analyse stratégique</a:t>
          </a:r>
          <a:endParaRPr lang="fr-FR" dirty="0"/>
        </a:p>
      </dgm:t>
    </dgm:pt>
    <dgm:pt modelId="{A370F1B0-613C-4BDF-B292-73728A4B80EB}" type="parTrans" cxnId="{8046A999-CD4D-4E12-BA5F-651ADF9A4C6A}">
      <dgm:prSet/>
      <dgm:spPr/>
      <dgm:t>
        <a:bodyPr/>
        <a:lstStyle/>
        <a:p>
          <a:endParaRPr lang="fr-FR"/>
        </a:p>
      </dgm:t>
    </dgm:pt>
    <dgm:pt modelId="{F5BC15A1-F1E6-493D-B06B-D7A8EEC7B357}" type="sibTrans" cxnId="{8046A999-CD4D-4E12-BA5F-651ADF9A4C6A}">
      <dgm:prSet/>
      <dgm:spPr/>
      <dgm:t>
        <a:bodyPr/>
        <a:lstStyle/>
        <a:p>
          <a:endParaRPr lang="fr-FR"/>
        </a:p>
      </dgm:t>
    </dgm:pt>
    <dgm:pt modelId="{AA410DD5-D661-4DEC-A62B-80D5A41A1122}">
      <dgm:prSet phldrT="[Texte]" custT="1"/>
      <dgm:spPr/>
      <dgm:t>
        <a:bodyPr/>
        <a:lstStyle/>
        <a:p>
          <a:r>
            <a:rPr lang="fr-FR" sz="2000" b="1" dirty="0" smtClean="0">
              <a:solidFill>
                <a:srgbClr val="C00000"/>
              </a:solidFill>
            </a:rPr>
            <a:t>Les facteurs clés de succès ? FCS</a:t>
          </a:r>
        </a:p>
        <a:p>
          <a:r>
            <a:rPr lang="fr-FR" sz="2000" dirty="0" smtClean="0"/>
            <a:t>= élément qu'une entreprise doit nécessairement maîtriser au risque de ne pas être compétitive</a:t>
          </a:r>
          <a:endParaRPr lang="fr-FR" sz="2000" dirty="0"/>
        </a:p>
      </dgm:t>
    </dgm:pt>
    <dgm:pt modelId="{369BED85-8377-423A-B8C5-34581F9E0FE4}" type="parTrans" cxnId="{0CE95D05-EE10-4214-8749-D2897527E255}">
      <dgm:prSet/>
      <dgm:spPr/>
      <dgm:t>
        <a:bodyPr/>
        <a:lstStyle/>
        <a:p>
          <a:endParaRPr lang="fr-FR"/>
        </a:p>
      </dgm:t>
    </dgm:pt>
    <dgm:pt modelId="{8A875916-E483-4DDA-9565-C9984AA50FB7}" type="sibTrans" cxnId="{0CE95D05-EE10-4214-8749-D2897527E255}">
      <dgm:prSet/>
      <dgm:spPr/>
      <dgm:t>
        <a:bodyPr/>
        <a:lstStyle/>
        <a:p>
          <a:endParaRPr lang="fr-FR"/>
        </a:p>
      </dgm:t>
    </dgm:pt>
    <dgm:pt modelId="{F415EFD9-6542-4C61-9879-BA0AD278309D}">
      <dgm:prSet phldrT="[Texte]" custT="1"/>
      <dgm:spPr/>
      <dgm:t>
        <a:bodyPr/>
        <a:lstStyle/>
        <a:p>
          <a:r>
            <a:rPr lang="fr-FR" sz="2000" b="1" dirty="0" smtClean="0">
              <a:solidFill>
                <a:srgbClr val="C00000"/>
              </a:solidFill>
            </a:rPr>
            <a:t>Les domaines d’activités stratégiques ? DAS</a:t>
          </a:r>
        </a:p>
        <a:p>
          <a:r>
            <a:rPr lang="fr-FR" sz="2000" dirty="0" smtClean="0"/>
            <a:t>= identification de segments stratégiques </a:t>
          </a:r>
        </a:p>
      </dgm:t>
    </dgm:pt>
    <dgm:pt modelId="{4A2B80F0-0EF3-4E29-AB05-358EE68590EF}" type="parTrans" cxnId="{9690A545-17B9-4ED2-975A-9CB36745EA3A}">
      <dgm:prSet/>
      <dgm:spPr/>
      <dgm:t>
        <a:bodyPr/>
        <a:lstStyle/>
        <a:p>
          <a:endParaRPr lang="fr-FR"/>
        </a:p>
      </dgm:t>
    </dgm:pt>
    <dgm:pt modelId="{D89AE809-2A76-4DB5-8EEE-AE61301C2E6F}" type="sibTrans" cxnId="{9690A545-17B9-4ED2-975A-9CB36745EA3A}">
      <dgm:prSet/>
      <dgm:spPr/>
      <dgm:t>
        <a:bodyPr/>
        <a:lstStyle/>
        <a:p>
          <a:endParaRPr lang="fr-FR"/>
        </a:p>
      </dgm:t>
    </dgm:pt>
    <dgm:pt modelId="{64819F7D-52D4-4993-8A32-0F9C42297250}">
      <dgm:prSet custT="1"/>
      <dgm:spPr/>
      <dgm:t>
        <a:bodyPr/>
        <a:lstStyle/>
        <a:p>
          <a:r>
            <a:rPr lang="fr-FR" sz="2000" b="1" dirty="0" smtClean="0">
              <a:solidFill>
                <a:srgbClr val="C00000"/>
              </a:solidFill>
            </a:rPr>
            <a:t>Les avantages concurrentiels ?</a:t>
          </a:r>
        </a:p>
        <a:p>
          <a:r>
            <a:rPr lang="fr-FR" sz="2000" dirty="0" smtClean="0"/>
            <a:t>= tout ce qui confère à une entreprise un avantage sur ses concurrents</a:t>
          </a:r>
          <a:endParaRPr lang="fr-FR" sz="2000" dirty="0"/>
        </a:p>
      </dgm:t>
    </dgm:pt>
    <dgm:pt modelId="{92FAF7A6-E825-49FA-AC02-C2176BF31295}" type="parTrans" cxnId="{E33B9D8A-3856-471A-85C9-71FAA3036259}">
      <dgm:prSet/>
      <dgm:spPr/>
      <dgm:t>
        <a:bodyPr/>
        <a:lstStyle/>
        <a:p>
          <a:endParaRPr lang="fr-FR"/>
        </a:p>
      </dgm:t>
    </dgm:pt>
    <dgm:pt modelId="{57E73A08-00D3-4675-901B-D2F315FE159B}" type="sibTrans" cxnId="{E33B9D8A-3856-471A-85C9-71FAA3036259}">
      <dgm:prSet/>
      <dgm:spPr/>
      <dgm:t>
        <a:bodyPr/>
        <a:lstStyle/>
        <a:p>
          <a:endParaRPr lang="fr-FR"/>
        </a:p>
      </dgm:t>
    </dgm:pt>
    <dgm:pt modelId="{785EC38F-8DB0-4CD1-A631-CF982863FFE6}" type="pres">
      <dgm:prSet presAssocID="{CF4ADE59-F7A5-447C-9349-71C1198974F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1B7DA96-A9AC-476D-B2A1-48A6FE5015ED}" type="pres">
      <dgm:prSet presAssocID="{EAEFB84B-D88F-4971-B607-B5BAEF14AC0B}" presName="root1" presStyleCnt="0"/>
      <dgm:spPr/>
    </dgm:pt>
    <dgm:pt modelId="{BE1F0978-3C47-4269-93C1-14EB7AF9A432}" type="pres">
      <dgm:prSet presAssocID="{EAEFB84B-D88F-4971-B607-B5BAEF14AC0B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B1C23FB-4441-4A47-ADF0-4BC5D12B50EA}" type="pres">
      <dgm:prSet presAssocID="{EAEFB84B-D88F-4971-B607-B5BAEF14AC0B}" presName="level2hierChild" presStyleCnt="0"/>
      <dgm:spPr/>
    </dgm:pt>
    <dgm:pt modelId="{A7AB4A3F-A5B7-44E8-AEC2-A76F3F25E5FD}" type="pres">
      <dgm:prSet presAssocID="{369BED85-8377-423A-B8C5-34581F9E0FE4}" presName="conn2-1" presStyleLbl="parChTrans1D2" presStyleIdx="0" presStyleCnt="3"/>
      <dgm:spPr/>
      <dgm:t>
        <a:bodyPr/>
        <a:lstStyle/>
        <a:p>
          <a:endParaRPr lang="fr-FR"/>
        </a:p>
      </dgm:t>
    </dgm:pt>
    <dgm:pt modelId="{F5830735-75B2-4332-9E80-19B8E1492E67}" type="pres">
      <dgm:prSet presAssocID="{369BED85-8377-423A-B8C5-34581F9E0FE4}" presName="connTx" presStyleLbl="parChTrans1D2" presStyleIdx="0" presStyleCnt="3"/>
      <dgm:spPr/>
      <dgm:t>
        <a:bodyPr/>
        <a:lstStyle/>
        <a:p>
          <a:endParaRPr lang="fr-FR"/>
        </a:p>
      </dgm:t>
    </dgm:pt>
    <dgm:pt modelId="{F732B8C8-6D0A-48FB-8336-085BEA80EB1C}" type="pres">
      <dgm:prSet presAssocID="{AA410DD5-D661-4DEC-A62B-80D5A41A1122}" presName="root2" presStyleCnt="0"/>
      <dgm:spPr/>
    </dgm:pt>
    <dgm:pt modelId="{E1284F02-E16C-4F27-AC7A-C0501AE11EED}" type="pres">
      <dgm:prSet presAssocID="{AA410DD5-D661-4DEC-A62B-80D5A41A1122}" presName="LevelTwoTextNode" presStyleLbl="node2" presStyleIdx="0" presStyleCnt="3" custScaleX="12424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68ECDFC-B924-4531-99C7-B9051EA0BA01}" type="pres">
      <dgm:prSet presAssocID="{AA410DD5-D661-4DEC-A62B-80D5A41A1122}" presName="level3hierChild" presStyleCnt="0"/>
      <dgm:spPr/>
    </dgm:pt>
    <dgm:pt modelId="{06A577D2-9D3C-437A-A859-7D7198C7BBEF}" type="pres">
      <dgm:prSet presAssocID="{4A2B80F0-0EF3-4E29-AB05-358EE68590EF}" presName="conn2-1" presStyleLbl="parChTrans1D2" presStyleIdx="1" presStyleCnt="3"/>
      <dgm:spPr/>
      <dgm:t>
        <a:bodyPr/>
        <a:lstStyle/>
        <a:p>
          <a:endParaRPr lang="fr-FR"/>
        </a:p>
      </dgm:t>
    </dgm:pt>
    <dgm:pt modelId="{2FDFF141-D490-4F4E-9799-7532C2FA9CE9}" type="pres">
      <dgm:prSet presAssocID="{4A2B80F0-0EF3-4E29-AB05-358EE68590EF}" presName="connTx" presStyleLbl="parChTrans1D2" presStyleIdx="1" presStyleCnt="3"/>
      <dgm:spPr/>
      <dgm:t>
        <a:bodyPr/>
        <a:lstStyle/>
        <a:p>
          <a:endParaRPr lang="fr-FR"/>
        </a:p>
      </dgm:t>
    </dgm:pt>
    <dgm:pt modelId="{28F82F9C-3FC0-43E1-97A2-8A3B7FA30A5B}" type="pres">
      <dgm:prSet presAssocID="{F415EFD9-6542-4C61-9879-BA0AD278309D}" presName="root2" presStyleCnt="0"/>
      <dgm:spPr/>
    </dgm:pt>
    <dgm:pt modelId="{C1C44396-AFBE-4195-85BB-6D7F2EFCDF5A}" type="pres">
      <dgm:prSet presAssocID="{F415EFD9-6542-4C61-9879-BA0AD278309D}" presName="LevelTwoTextNode" presStyleLbl="node2" presStyleIdx="1" presStyleCnt="3" custScaleX="129841" custScaleY="10284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D4E30DD-0C3C-4DE3-A79E-DBB984A573B5}" type="pres">
      <dgm:prSet presAssocID="{F415EFD9-6542-4C61-9879-BA0AD278309D}" presName="level3hierChild" presStyleCnt="0"/>
      <dgm:spPr/>
    </dgm:pt>
    <dgm:pt modelId="{943E5C8E-D85D-4F8D-81AB-B1378F1936D5}" type="pres">
      <dgm:prSet presAssocID="{92FAF7A6-E825-49FA-AC02-C2176BF31295}" presName="conn2-1" presStyleLbl="parChTrans1D2" presStyleIdx="2" presStyleCnt="3"/>
      <dgm:spPr/>
      <dgm:t>
        <a:bodyPr/>
        <a:lstStyle/>
        <a:p>
          <a:endParaRPr lang="fr-FR"/>
        </a:p>
      </dgm:t>
    </dgm:pt>
    <dgm:pt modelId="{770C1F7F-855C-4219-B100-00D49081F7CA}" type="pres">
      <dgm:prSet presAssocID="{92FAF7A6-E825-49FA-AC02-C2176BF31295}" presName="connTx" presStyleLbl="parChTrans1D2" presStyleIdx="2" presStyleCnt="3"/>
      <dgm:spPr/>
      <dgm:t>
        <a:bodyPr/>
        <a:lstStyle/>
        <a:p>
          <a:endParaRPr lang="fr-FR"/>
        </a:p>
      </dgm:t>
    </dgm:pt>
    <dgm:pt modelId="{A7DC4A4B-4EF9-4267-81EE-1CB000FFE429}" type="pres">
      <dgm:prSet presAssocID="{64819F7D-52D4-4993-8A32-0F9C42297250}" presName="root2" presStyleCnt="0"/>
      <dgm:spPr/>
    </dgm:pt>
    <dgm:pt modelId="{02F5CAC5-6BDD-454B-9E39-FC0D1258684F}" type="pres">
      <dgm:prSet presAssocID="{64819F7D-52D4-4993-8A32-0F9C42297250}" presName="LevelTwoTextNode" presStyleLbl="node2" presStyleIdx="2" presStyleCnt="3" custScaleX="1275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89C31E5-1452-4110-B53F-0E40607FDED9}" type="pres">
      <dgm:prSet presAssocID="{64819F7D-52D4-4993-8A32-0F9C42297250}" presName="level3hierChild" presStyleCnt="0"/>
      <dgm:spPr/>
    </dgm:pt>
  </dgm:ptLst>
  <dgm:cxnLst>
    <dgm:cxn modelId="{E33B9D8A-3856-471A-85C9-71FAA3036259}" srcId="{EAEFB84B-D88F-4971-B607-B5BAEF14AC0B}" destId="{64819F7D-52D4-4993-8A32-0F9C42297250}" srcOrd="2" destOrd="0" parTransId="{92FAF7A6-E825-49FA-AC02-C2176BF31295}" sibTransId="{57E73A08-00D3-4675-901B-D2F315FE159B}"/>
    <dgm:cxn modelId="{0CE95D05-EE10-4214-8749-D2897527E255}" srcId="{EAEFB84B-D88F-4971-B607-B5BAEF14AC0B}" destId="{AA410DD5-D661-4DEC-A62B-80D5A41A1122}" srcOrd="0" destOrd="0" parTransId="{369BED85-8377-423A-B8C5-34581F9E0FE4}" sibTransId="{8A875916-E483-4DDA-9565-C9984AA50FB7}"/>
    <dgm:cxn modelId="{7B6BE6D1-88A5-4AB5-B4DC-D2FE8801EA5E}" type="presOf" srcId="{AA410DD5-D661-4DEC-A62B-80D5A41A1122}" destId="{E1284F02-E16C-4F27-AC7A-C0501AE11EED}" srcOrd="0" destOrd="0" presId="urn:microsoft.com/office/officeart/2005/8/layout/hierarchy2"/>
    <dgm:cxn modelId="{7EF508E4-805D-473B-975B-8204A1E01253}" type="presOf" srcId="{92FAF7A6-E825-49FA-AC02-C2176BF31295}" destId="{943E5C8E-D85D-4F8D-81AB-B1378F1936D5}" srcOrd="0" destOrd="0" presId="urn:microsoft.com/office/officeart/2005/8/layout/hierarchy2"/>
    <dgm:cxn modelId="{8046A999-CD4D-4E12-BA5F-651ADF9A4C6A}" srcId="{CF4ADE59-F7A5-447C-9349-71C1198974F8}" destId="{EAEFB84B-D88F-4971-B607-B5BAEF14AC0B}" srcOrd="0" destOrd="0" parTransId="{A370F1B0-613C-4BDF-B292-73728A4B80EB}" sibTransId="{F5BC15A1-F1E6-493D-B06B-D7A8EEC7B357}"/>
    <dgm:cxn modelId="{9690A545-17B9-4ED2-975A-9CB36745EA3A}" srcId="{EAEFB84B-D88F-4971-B607-B5BAEF14AC0B}" destId="{F415EFD9-6542-4C61-9879-BA0AD278309D}" srcOrd="1" destOrd="0" parTransId="{4A2B80F0-0EF3-4E29-AB05-358EE68590EF}" sibTransId="{D89AE809-2A76-4DB5-8EEE-AE61301C2E6F}"/>
    <dgm:cxn modelId="{3826DA41-9E88-44A3-B802-3F3FADF67412}" type="presOf" srcId="{369BED85-8377-423A-B8C5-34581F9E0FE4}" destId="{F5830735-75B2-4332-9E80-19B8E1492E67}" srcOrd="1" destOrd="0" presId="urn:microsoft.com/office/officeart/2005/8/layout/hierarchy2"/>
    <dgm:cxn modelId="{CECC03D8-EF52-434C-87C2-F65BC94FD1A9}" type="presOf" srcId="{369BED85-8377-423A-B8C5-34581F9E0FE4}" destId="{A7AB4A3F-A5B7-44E8-AEC2-A76F3F25E5FD}" srcOrd="0" destOrd="0" presId="urn:microsoft.com/office/officeart/2005/8/layout/hierarchy2"/>
    <dgm:cxn modelId="{F31889D2-F151-480E-B4EF-0EB492EFCAEB}" type="presOf" srcId="{92FAF7A6-E825-49FA-AC02-C2176BF31295}" destId="{770C1F7F-855C-4219-B100-00D49081F7CA}" srcOrd="1" destOrd="0" presId="urn:microsoft.com/office/officeart/2005/8/layout/hierarchy2"/>
    <dgm:cxn modelId="{9778031E-7D47-4F03-9989-5BA93BDE541C}" type="presOf" srcId="{CF4ADE59-F7A5-447C-9349-71C1198974F8}" destId="{785EC38F-8DB0-4CD1-A631-CF982863FFE6}" srcOrd="0" destOrd="0" presId="urn:microsoft.com/office/officeart/2005/8/layout/hierarchy2"/>
    <dgm:cxn modelId="{2177597C-0D56-4409-A5D4-0571B6CBF995}" type="presOf" srcId="{4A2B80F0-0EF3-4E29-AB05-358EE68590EF}" destId="{2FDFF141-D490-4F4E-9799-7532C2FA9CE9}" srcOrd="1" destOrd="0" presId="urn:microsoft.com/office/officeart/2005/8/layout/hierarchy2"/>
    <dgm:cxn modelId="{38F961ED-4648-4C1A-B4BE-5E4311EC12B2}" type="presOf" srcId="{4A2B80F0-0EF3-4E29-AB05-358EE68590EF}" destId="{06A577D2-9D3C-437A-A859-7D7198C7BBEF}" srcOrd="0" destOrd="0" presId="urn:microsoft.com/office/officeart/2005/8/layout/hierarchy2"/>
    <dgm:cxn modelId="{FBDC2B2A-D90E-462B-91C7-A2215DF25314}" type="presOf" srcId="{F415EFD9-6542-4C61-9879-BA0AD278309D}" destId="{C1C44396-AFBE-4195-85BB-6D7F2EFCDF5A}" srcOrd="0" destOrd="0" presId="urn:microsoft.com/office/officeart/2005/8/layout/hierarchy2"/>
    <dgm:cxn modelId="{ECEF6CC9-4D2E-4ECB-8BDE-B5B0E8810DF6}" type="presOf" srcId="{64819F7D-52D4-4993-8A32-0F9C42297250}" destId="{02F5CAC5-6BDD-454B-9E39-FC0D1258684F}" srcOrd="0" destOrd="0" presId="urn:microsoft.com/office/officeart/2005/8/layout/hierarchy2"/>
    <dgm:cxn modelId="{098B8D0C-E589-4CF1-BC1A-480A77371EA0}" type="presOf" srcId="{EAEFB84B-D88F-4971-B607-B5BAEF14AC0B}" destId="{BE1F0978-3C47-4269-93C1-14EB7AF9A432}" srcOrd="0" destOrd="0" presId="urn:microsoft.com/office/officeart/2005/8/layout/hierarchy2"/>
    <dgm:cxn modelId="{0A6D2ECB-4B81-4D6E-89B4-9D863B6A8F10}" type="presParOf" srcId="{785EC38F-8DB0-4CD1-A631-CF982863FFE6}" destId="{31B7DA96-A9AC-476D-B2A1-48A6FE5015ED}" srcOrd="0" destOrd="0" presId="urn:microsoft.com/office/officeart/2005/8/layout/hierarchy2"/>
    <dgm:cxn modelId="{4D189856-E1A1-4767-A500-8949F4D6D099}" type="presParOf" srcId="{31B7DA96-A9AC-476D-B2A1-48A6FE5015ED}" destId="{BE1F0978-3C47-4269-93C1-14EB7AF9A432}" srcOrd="0" destOrd="0" presId="urn:microsoft.com/office/officeart/2005/8/layout/hierarchy2"/>
    <dgm:cxn modelId="{1D27E45C-FDD0-4C74-9A86-9FC1863D500A}" type="presParOf" srcId="{31B7DA96-A9AC-476D-B2A1-48A6FE5015ED}" destId="{0B1C23FB-4441-4A47-ADF0-4BC5D12B50EA}" srcOrd="1" destOrd="0" presId="urn:microsoft.com/office/officeart/2005/8/layout/hierarchy2"/>
    <dgm:cxn modelId="{9CB60EB4-1C8E-4B2D-979C-EFBF0653798C}" type="presParOf" srcId="{0B1C23FB-4441-4A47-ADF0-4BC5D12B50EA}" destId="{A7AB4A3F-A5B7-44E8-AEC2-A76F3F25E5FD}" srcOrd="0" destOrd="0" presId="urn:microsoft.com/office/officeart/2005/8/layout/hierarchy2"/>
    <dgm:cxn modelId="{9F9AE7A6-FD68-42AE-9CEE-47CA1D47D925}" type="presParOf" srcId="{A7AB4A3F-A5B7-44E8-AEC2-A76F3F25E5FD}" destId="{F5830735-75B2-4332-9E80-19B8E1492E67}" srcOrd="0" destOrd="0" presId="urn:microsoft.com/office/officeart/2005/8/layout/hierarchy2"/>
    <dgm:cxn modelId="{7EB345B2-687D-49D2-87A5-D328224A1D60}" type="presParOf" srcId="{0B1C23FB-4441-4A47-ADF0-4BC5D12B50EA}" destId="{F732B8C8-6D0A-48FB-8336-085BEA80EB1C}" srcOrd="1" destOrd="0" presId="urn:microsoft.com/office/officeart/2005/8/layout/hierarchy2"/>
    <dgm:cxn modelId="{A3775A8D-9F9D-4387-B407-1EDE94D44E28}" type="presParOf" srcId="{F732B8C8-6D0A-48FB-8336-085BEA80EB1C}" destId="{E1284F02-E16C-4F27-AC7A-C0501AE11EED}" srcOrd="0" destOrd="0" presId="urn:microsoft.com/office/officeart/2005/8/layout/hierarchy2"/>
    <dgm:cxn modelId="{A913FF27-5BC5-45AA-919C-2B60163796DA}" type="presParOf" srcId="{F732B8C8-6D0A-48FB-8336-085BEA80EB1C}" destId="{D68ECDFC-B924-4531-99C7-B9051EA0BA01}" srcOrd="1" destOrd="0" presId="urn:microsoft.com/office/officeart/2005/8/layout/hierarchy2"/>
    <dgm:cxn modelId="{2DA7D890-EBE6-4AE7-80E6-75C2B013979F}" type="presParOf" srcId="{0B1C23FB-4441-4A47-ADF0-4BC5D12B50EA}" destId="{06A577D2-9D3C-437A-A859-7D7198C7BBEF}" srcOrd="2" destOrd="0" presId="urn:microsoft.com/office/officeart/2005/8/layout/hierarchy2"/>
    <dgm:cxn modelId="{E6A01D30-C3F8-4280-B1F1-A49AD320FE07}" type="presParOf" srcId="{06A577D2-9D3C-437A-A859-7D7198C7BBEF}" destId="{2FDFF141-D490-4F4E-9799-7532C2FA9CE9}" srcOrd="0" destOrd="0" presId="urn:microsoft.com/office/officeart/2005/8/layout/hierarchy2"/>
    <dgm:cxn modelId="{FEE622FB-3A19-4627-BB3C-1604FBC0B69E}" type="presParOf" srcId="{0B1C23FB-4441-4A47-ADF0-4BC5D12B50EA}" destId="{28F82F9C-3FC0-43E1-97A2-8A3B7FA30A5B}" srcOrd="3" destOrd="0" presId="urn:microsoft.com/office/officeart/2005/8/layout/hierarchy2"/>
    <dgm:cxn modelId="{71D694B7-7FFE-4CCA-90C4-629730CE40A5}" type="presParOf" srcId="{28F82F9C-3FC0-43E1-97A2-8A3B7FA30A5B}" destId="{C1C44396-AFBE-4195-85BB-6D7F2EFCDF5A}" srcOrd="0" destOrd="0" presId="urn:microsoft.com/office/officeart/2005/8/layout/hierarchy2"/>
    <dgm:cxn modelId="{F92F7ACB-E15D-4104-AD0B-609F172B3803}" type="presParOf" srcId="{28F82F9C-3FC0-43E1-97A2-8A3B7FA30A5B}" destId="{FD4E30DD-0C3C-4DE3-A79E-DBB984A573B5}" srcOrd="1" destOrd="0" presId="urn:microsoft.com/office/officeart/2005/8/layout/hierarchy2"/>
    <dgm:cxn modelId="{ED28D5E7-B13D-4E17-95A6-02D353D865F4}" type="presParOf" srcId="{0B1C23FB-4441-4A47-ADF0-4BC5D12B50EA}" destId="{943E5C8E-D85D-4F8D-81AB-B1378F1936D5}" srcOrd="4" destOrd="0" presId="urn:microsoft.com/office/officeart/2005/8/layout/hierarchy2"/>
    <dgm:cxn modelId="{453AA90B-D454-4BA3-8053-52F17F3625B6}" type="presParOf" srcId="{943E5C8E-D85D-4F8D-81AB-B1378F1936D5}" destId="{770C1F7F-855C-4219-B100-00D49081F7CA}" srcOrd="0" destOrd="0" presId="urn:microsoft.com/office/officeart/2005/8/layout/hierarchy2"/>
    <dgm:cxn modelId="{3FCE4D71-AA26-4B2B-8C88-AE745215FC41}" type="presParOf" srcId="{0B1C23FB-4441-4A47-ADF0-4BC5D12B50EA}" destId="{A7DC4A4B-4EF9-4267-81EE-1CB000FFE429}" srcOrd="5" destOrd="0" presId="urn:microsoft.com/office/officeart/2005/8/layout/hierarchy2"/>
    <dgm:cxn modelId="{6796DC55-1758-4771-86ED-CDFDE5763261}" type="presParOf" srcId="{A7DC4A4B-4EF9-4267-81EE-1CB000FFE429}" destId="{02F5CAC5-6BDD-454B-9E39-FC0D1258684F}" srcOrd="0" destOrd="0" presId="urn:microsoft.com/office/officeart/2005/8/layout/hierarchy2"/>
    <dgm:cxn modelId="{9C69B216-2F79-47E6-A551-B4B2063E0C83}" type="presParOf" srcId="{A7DC4A4B-4EF9-4267-81EE-1CB000FFE429}" destId="{089C31E5-1452-4110-B53F-0E40607FDED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5C7095-514E-4E8A-B21A-46981DE84461}" type="doc">
      <dgm:prSet loTypeId="urn:microsoft.com/office/officeart/2005/8/layout/hierarchy2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fr-FR"/>
        </a:p>
      </dgm:t>
    </dgm:pt>
    <dgm:pt modelId="{CC53414F-F80D-4AA0-BFAD-4C727AD79B3F}">
      <dgm:prSet phldrT="[Texte]" custT="1"/>
      <dgm:spPr>
        <a:solidFill>
          <a:srgbClr val="CCCC00"/>
        </a:solidFill>
      </dgm:spPr>
      <dgm:t>
        <a:bodyPr/>
        <a:lstStyle/>
        <a:p>
          <a:r>
            <a:rPr lang="fr-FR" sz="20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Démarches d’analyse stratégique</a:t>
          </a:r>
          <a:endParaRPr lang="fr-FR" sz="2000" dirty="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ABA68E3D-81E6-4416-AD10-C1F9026283C5}" type="parTrans" cxnId="{429C7086-C7E0-4947-8345-23B8612D56D5}">
      <dgm:prSet/>
      <dgm:spPr/>
      <dgm:t>
        <a:bodyPr/>
        <a:lstStyle/>
        <a:p>
          <a:endParaRPr lang="fr-FR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090FF13F-EBC3-422B-B61F-47EE28A7F1BB}" type="sibTrans" cxnId="{429C7086-C7E0-4947-8345-23B8612D56D5}">
      <dgm:prSet/>
      <dgm:spPr/>
      <dgm:t>
        <a:bodyPr/>
        <a:lstStyle/>
        <a:p>
          <a:endParaRPr lang="fr-FR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1541B796-71A6-4734-9EB5-D4819764432B}">
      <dgm:prSet phldrT="[Texte]" custT="1"/>
      <dgm:spPr>
        <a:solidFill>
          <a:srgbClr val="66FF66"/>
        </a:solidFill>
      </dgm:spPr>
      <dgm:t>
        <a:bodyPr/>
        <a:lstStyle/>
        <a:p>
          <a:r>
            <a:rPr lang="fr-FR" sz="20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Diagnostic stratégique (global)</a:t>
          </a:r>
          <a:endParaRPr lang="fr-FR" sz="2000" dirty="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F734E18F-4CCF-429D-B389-37EFADC87809}" type="parTrans" cxnId="{E025EBE4-732B-4EC0-B962-BFA33F54FB35}">
      <dgm:prSet/>
      <dgm:spPr/>
      <dgm:t>
        <a:bodyPr/>
        <a:lstStyle/>
        <a:p>
          <a:endParaRPr lang="fr-FR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69E4F2AC-76D5-4102-BDFE-C1579EA4FAEA}" type="sibTrans" cxnId="{E025EBE4-732B-4EC0-B962-BFA33F54FB35}">
      <dgm:prSet/>
      <dgm:spPr/>
      <dgm:t>
        <a:bodyPr/>
        <a:lstStyle/>
        <a:p>
          <a:endParaRPr lang="fr-FR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A5808E45-6486-4961-825E-70E5E620E7A9}">
      <dgm:prSet phldrT="[Texte]" custT="1"/>
      <dgm:spPr>
        <a:solidFill>
          <a:srgbClr val="CCFF99"/>
        </a:solidFill>
      </dgm:spPr>
      <dgm:t>
        <a:bodyPr/>
        <a:lstStyle/>
        <a:p>
          <a:r>
            <a:rPr lang="fr-FR" sz="20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SWOT</a:t>
          </a:r>
          <a:endParaRPr lang="fr-FR" sz="2000" dirty="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8C58AD44-67A9-4B27-AB10-E2BBE708F9A9}" type="parTrans" cxnId="{26888210-D35A-49E5-826B-FCEADA1DB966}">
      <dgm:prSet/>
      <dgm:spPr/>
      <dgm:t>
        <a:bodyPr/>
        <a:lstStyle/>
        <a:p>
          <a:endParaRPr lang="fr-FR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E3D473C0-1835-477A-98D7-ED008CFC7B93}" type="sibTrans" cxnId="{26888210-D35A-49E5-826B-FCEADA1DB966}">
      <dgm:prSet/>
      <dgm:spPr/>
      <dgm:t>
        <a:bodyPr/>
        <a:lstStyle/>
        <a:p>
          <a:endParaRPr lang="fr-FR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6A085F17-5694-4199-BE66-701F939D889C}">
      <dgm:prSet phldrT="[Texte]" custT="1"/>
      <dgm:spPr>
        <a:solidFill>
          <a:srgbClr val="CCFF99"/>
        </a:solidFill>
      </dgm:spPr>
      <dgm:t>
        <a:bodyPr/>
        <a:lstStyle/>
        <a:p>
          <a:r>
            <a:rPr lang="fr-FR" sz="20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LCAG</a:t>
          </a:r>
          <a:endParaRPr lang="fr-FR" sz="2000" dirty="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03D3AABD-62EF-41DD-91D5-D02E2DAE9D53}" type="parTrans" cxnId="{300F93D0-65BE-4A6C-8B6E-1F5EC75B3B1D}">
      <dgm:prSet/>
      <dgm:spPr/>
      <dgm:t>
        <a:bodyPr/>
        <a:lstStyle/>
        <a:p>
          <a:endParaRPr lang="fr-FR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4E232B94-E7C6-456A-8A6F-3E7CE35DE2D6}" type="sibTrans" cxnId="{300F93D0-65BE-4A6C-8B6E-1F5EC75B3B1D}">
      <dgm:prSet/>
      <dgm:spPr/>
      <dgm:t>
        <a:bodyPr/>
        <a:lstStyle/>
        <a:p>
          <a:endParaRPr lang="fr-FR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3AC875FE-803B-4BDC-B75B-AF3AA90539E8}">
      <dgm:prSet phldrT="[Texte]" custT="1"/>
      <dgm:spPr>
        <a:solidFill>
          <a:srgbClr val="CCECFF"/>
        </a:solidFill>
      </dgm:spPr>
      <dgm:t>
        <a:bodyPr/>
        <a:lstStyle/>
        <a:p>
          <a:r>
            <a:rPr lang="fr-FR" sz="20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Analyse du microenvironnement</a:t>
          </a:r>
        </a:p>
        <a:p>
          <a:r>
            <a:rPr lang="fr-FR" sz="20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Diagnostic interne</a:t>
          </a:r>
          <a:endParaRPr lang="fr-FR" sz="2000" dirty="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D4258DC0-A037-4AF2-B560-DB13BFE3FC6D}" type="parTrans" cxnId="{E20BE4F9-53D9-46EC-96A4-DF0839004B9E}">
      <dgm:prSet/>
      <dgm:spPr/>
      <dgm:t>
        <a:bodyPr/>
        <a:lstStyle/>
        <a:p>
          <a:endParaRPr lang="fr-FR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1986EA79-4065-4E43-8E06-BE1C76605BD1}" type="sibTrans" cxnId="{E20BE4F9-53D9-46EC-96A4-DF0839004B9E}">
      <dgm:prSet/>
      <dgm:spPr/>
      <dgm:t>
        <a:bodyPr/>
        <a:lstStyle/>
        <a:p>
          <a:endParaRPr lang="fr-FR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A595A811-D47C-4281-A4CA-27AA9DD50C13}">
      <dgm:prSet phldrT="[Texte]" custT="1"/>
      <dgm:spPr>
        <a:solidFill>
          <a:srgbClr val="00FFFF"/>
        </a:solidFill>
      </dgm:spPr>
      <dgm:t>
        <a:bodyPr/>
        <a:lstStyle/>
        <a:p>
          <a:r>
            <a:rPr lang="fr-FR" sz="20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FORCES / FAIBLESSES</a:t>
          </a:r>
          <a:endParaRPr lang="fr-FR" sz="2000" dirty="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B18671AC-C283-4A97-A5B1-BB8642647DA5}" type="parTrans" cxnId="{32BD2307-CFC8-4D49-A5E3-7016A5164B1D}">
      <dgm:prSet/>
      <dgm:spPr/>
      <dgm:t>
        <a:bodyPr/>
        <a:lstStyle/>
        <a:p>
          <a:endParaRPr lang="fr-FR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B77F5572-0656-49D5-B89F-22EA279FBEA4}" type="sibTrans" cxnId="{32BD2307-CFC8-4D49-A5E3-7016A5164B1D}">
      <dgm:prSet/>
      <dgm:spPr/>
      <dgm:t>
        <a:bodyPr/>
        <a:lstStyle/>
        <a:p>
          <a:endParaRPr lang="fr-FR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9EC2B973-1453-4A53-BEC0-8CED8198EF36}">
      <dgm:prSet custT="1"/>
      <dgm:spPr>
        <a:solidFill>
          <a:srgbClr val="FFFF66"/>
        </a:solidFill>
      </dgm:spPr>
      <dgm:t>
        <a:bodyPr/>
        <a:lstStyle/>
        <a:p>
          <a:r>
            <a:rPr lang="fr-FR" sz="20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Analyse du macro-environnement </a:t>
          </a:r>
        </a:p>
        <a:p>
          <a:r>
            <a:rPr lang="fr-FR" sz="20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Diagnostic externe</a:t>
          </a:r>
          <a:endParaRPr lang="fr-FR" sz="2000" dirty="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60EF752D-F099-44B8-A718-1D25CC45EB17}" type="parTrans" cxnId="{9BACD786-D434-4AC1-977C-C5EA4F928B1F}">
      <dgm:prSet/>
      <dgm:spPr/>
      <dgm:t>
        <a:bodyPr/>
        <a:lstStyle/>
        <a:p>
          <a:endParaRPr lang="fr-FR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43A7CF69-16FC-4EB2-A8ED-50A3A2E54F18}" type="sibTrans" cxnId="{9BACD786-D434-4AC1-977C-C5EA4F928B1F}">
      <dgm:prSet/>
      <dgm:spPr/>
      <dgm:t>
        <a:bodyPr/>
        <a:lstStyle/>
        <a:p>
          <a:endParaRPr lang="fr-FR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A4C04DB8-DDB0-4BD9-8FAD-4ED48298C6C0}">
      <dgm:prSet custT="1"/>
      <dgm:spPr>
        <a:solidFill>
          <a:srgbClr val="FFFF00"/>
        </a:solidFill>
      </dgm:spPr>
      <dgm:t>
        <a:bodyPr/>
        <a:lstStyle/>
        <a:p>
          <a:r>
            <a:rPr lang="fr-FR" sz="20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OPPORTUNITES / MENACES</a:t>
          </a:r>
          <a:endParaRPr lang="fr-FR" sz="2000" dirty="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BFBEABBD-D662-411E-89BC-A6CD70E66283}" type="parTrans" cxnId="{E97F6BE0-762C-40C2-A557-61DD3A580183}">
      <dgm:prSet/>
      <dgm:spPr/>
      <dgm:t>
        <a:bodyPr/>
        <a:lstStyle/>
        <a:p>
          <a:endParaRPr lang="fr-FR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3119865B-48A1-412B-991B-9A9CEFC825B5}" type="sibTrans" cxnId="{E97F6BE0-762C-40C2-A557-61DD3A580183}">
      <dgm:prSet/>
      <dgm:spPr/>
      <dgm:t>
        <a:bodyPr/>
        <a:lstStyle/>
        <a:p>
          <a:endParaRPr lang="fr-FR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A2669D40-AC80-4864-BAB3-6873194FC679}">
      <dgm:prSet custT="1"/>
      <dgm:spPr>
        <a:solidFill>
          <a:srgbClr val="00FFFF"/>
        </a:solidFill>
      </dgm:spPr>
      <dgm:t>
        <a:bodyPr/>
        <a:lstStyle/>
        <a:p>
          <a:r>
            <a:rPr lang="fr-FR" sz="20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Analyse des ressources</a:t>
          </a:r>
          <a:endParaRPr lang="fr-FR" sz="2000" dirty="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06B713D6-42FA-4324-941E-247388CB1BB4}" type="parTrans" cxnId="{E67AF035-3B41-46FF-B085-D320257759E0}">
      <dgm:prSet/>
      <dgm:spPr/>
      <dgm:t>
        <a:bodyPr/>
        <a:lstStyle/>
        <a:p>
          <a:endParaRPr lang="fr-FR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05023B5A-FE4D-48CE-97B8-DD2F2AC297FE}" type="sibTrans" cxnId="{E67AF035-3B41-46FF-B085-D320257759E0}">
      <dgm:prSet/>
      <dgm:spPr/>
      <dgm:t>
        <a:bodyPr/>
        <a:lstStyle/>
        <a:p>
          <a:endParaRPr lang="fr-FR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2724910A-CF13-45C0-98C0-F63D1F2FB274}">
      <dgm:prSet custT="1"/>
      <dgm:spPr>
        <a:solidFill>
          <a:srgbClr val="00FFFF"/>
        </a:solidFill>
      </dgm:spPr>
      <dgm:t>
        <a:bodyPr/>
        <a:lstStyle/>
        <a:p>
          <a:r>
            <a:rPr lang="fr-FR" sz="18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Analyse des compétences</a:t>
          </a:r>
          <a:endParaRPr lang="fr-FR" sz="1800" dirty="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846E16A9-50DD-4FCE-9208-2843B17A0EE2}" type="parTrans" cxnId="{E4893C9B-E7B8-4E75-BFAD-37E5511E3129}">
      <dgm:prSet/>
      <dgm:spPr/>
      <dgm:t>
        <a:bodyPr/>
        <a:lstStyle/>
        <a:p>
          <a:endParaRPr lang="fr-FR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B6334C3C-1023-4D12-ACBE-BD6C1577F6BE}" type="sibTrans" cxnId="{E4893C9B-E7B8-4E75-BFAD-37E5511E3129}">
      <dgm:prSet/>
      <dgm:spPr/>
      <dgm:t>
        <a:bodyPr/>
        <a:lstStyle/>
        <a:p>
          <a:endParaRPr lang="fr-FR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4D37A1B6-EF56-441F-94E8-2F1035A2CF35}">
      <dgm:prSet custT="1"/>
      <dgm:spPr>
        <a:solidFill>
          <a:srgbClr val="00FFFF"/>
        </a:solidFill>
      </dgm:spPr>
      <dgm:t>
        <a:bodyPr/>
        <a:lstStyle/>
        <a:p>
          <a:r>
            <a:rPr lang="fr-FR" sz="16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Chaîne des valeurs de PORTER</a:t>
          </a:r>
          <a:endParaRPr lang="fr-FR" sz="1600" dirty="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5E728263-113D-49E0-AC51-8914F38B8584}" type="parTrans" cxnId="{2B60C057-C685-43B6-A882-957704826B17}">
      <dgm:prSet/>
      <dgm:spPr/>
      <dgm:t>
        <a:bodyPr/>
        <a:lstStyle/>
        <a:p>
          <a:endParaRPr lang="fr-FR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305C623B-ADCC-4DAB-A903-836ED703DB82}" type="sibTrans" cxnId="{2B60C057-C685-43B6-A882-957704826B17}">
      <dgm:prSet/>
      <dgm:spPr/>
      <dgm:t>
        <a:bodyPr/>
        <a:lstStyle/>
        <a:p>
          <a:endParaRPr lang="fr-FR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2864450B-9009-4ED0-9D7A-24FE6484F610}">
      <dgm:prSet custT="1"/>
      <dgm:spPr>
        <a:solidFill>
          <a:srgbClr val="FFFF00"/>
        </a:solidFill>
      </dgm:spPr>
      <dgm:t>
        <a:bodyPr/>
        <a:lstStyle/>
        <a:p>
          <a:r>
            <a:rPr lang="fr-FR" sz="20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PESTEL</a:t>
          </a:r>
          <a:endParaRPr lang="fr-FR" sz="2000" dirty="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F5B12271-A9CA-4301-9D59-F99F108AE1A7}" type="parTrans" cxnId="{960CB631-C800-41B0-9B95-FEEA1031DF7F}">
      <dgm:prSet/>
      <dgm:spPr/>
      <dgm:t>
        <a:bodyPr/>
        <a:lstStyle/>
        <a:p>
          <a:endParaRPr lang="fr-FR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EB2E740A-029A-4C7D-9DD1-D36F711AE7EA}" type="sibTrans" cxnId="{960CB631-C800-41B0-9B95-FEEA1031DF7F}">
      <dgm:prSet/>
      <dgm:spPr/>
      <dgm:t>
        <a:bodyPr/>
        <a:lstStyle/>
        <a:p>
          <a:endParaRPr lang="fr-FR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87BB2632-71FD-4E6F-862B-55829F0AE8AD}">
      <dgm:prSet custT="1"/>
      <dgm:spPr>
        <a:solidFill>
          <a:srgbClr val="FFFF00"/>
        </a:solidFill>
      </dgm:spPr>
      <dgm:t>
        <a:bodyPr/>
        <a:lstStyle/>
        <a:p>
          <a:r>
            <a:rPr lang="fr-FR" sz="18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Les 5 forces concurrentielles de PORTER</a:t>
          </a:r>
          <a:endParaRPr lang="fr-FR" sz="1800" dirty="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C16BCE32-605F-48FF-B3BF-B456438268C7}" type="parTrans" cxnId="{39FA31B0-B1C6-40CC-95DC-A7763239CBD0}">
      <dgm:prSet/>
      <dgm:spPr/>
      <dgm:t>
        <a:bodyPr/>
        <a:lstStyle/>
        <a:p>
          <a:endParaRPr lang="fr-FR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0405BD4D-AC07-4E18-BE79-A2409368EC84}" type="sibTrans" cxnId="{39FA31B0-B1C6-40CC-95DC-A7763239CBD0}">
      <dgm:prSet/>
      <dgm:spPr/>
      <dgm:t>
        <a:bodyPr/>
        <a:lstStyle/>
        <a:p>
          <a:endParaRPr lang="fr-FR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gm:t>
    </dgm:pt>
    <dgm:pt modelId="{5817B647-E6AB-4D0D-A1AB-4EF601235A71}" type="pres">
      <dgm:prSet presAssocID="{0C5C7095-514E-4E8A-B21A-46981DE8446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E3D8106-8B59-43D3-A782-25203FBC0041}" type="pres">
      <dgm:prSet presAssocID="{CC53414F-F80D-4AA0-BFAD-4C727AD79B3F}" presName="root1" presStyleCnt="0"/>
      <dgm:spPr/>
    </dgm:pt>
    <dgm:pt modelId="{CCDEF977-5685-426E-A39D-D390174CEE2E}" type="pres">
      <dgm:prSet presAssocID="{CC53414F-F80D-4AA0-BFAD-4C727AD79B3F}" presName="LevelOneTextNode" presStyleLbl="node0" presStyleIdx="0" presStyleCnt="1" custScaleX="137952" custScaleY="15402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272C2CE-1606-4EE0-B620-DAC4DC709EB1}" type="pres">
      <dgm:prSet presAssocID="{CC53414F-F80D-4AA0-BFAD-4C727AD79B3F}" presName="level2hierChild" presStyleCnt="0"/>
      <dgm:spPr/>
    </dgm:pt>
    <dgm:pt modelId="{0C781051-5913-4ED4-A463-E29B864FF56B}" type="pres">
      <dgm:prSet presAssocID="{F734E18F-4CCF-429D-B389-37EFADC87809}" presName="conn2-1" presStyleLbl="parChTrans1D2" presStyleIdx="0" presStyleCnt="3"/>
      <dgm:spPr/>
      <dgm:t>
        <a:bodyPr/>
        <a:lstStyle/>
        <a:p>
          <a:endParaRPr lang="fr-FR"/>
        </a:p>
      </dgm:t>
    </dgm:pt>
    <dgm:pt modelId="{71F779E7-0CCA-403F-9280-5E12A45002E6}" type="pres">
      <dgm:prSet presAssocID="{F734E18F-4CCF-429D-B389-37EFADC87809}" presName="connTx" presStyleLbl="parChTrans1D2" presStyleIdx="0" presStyleCnt="3"/>
      <dgm:spPr/>
      <dgm:t>
        <a:bodyPr/>
        <a:lstStyle/>
        <a:p>
          <a:endParaRPr lang="fr-FR"/>
        </a:p>
      </dgm:t>
    </dgm:pt>
    <dgm:pt modelId="{908876E7-6259-4D34-B7C9-62A7BE0DD3E6}" type="pres">
      <dgm:prSet presAssocID="{1541B796-71A6-4734-9EB5-D4819764432B}" presName="root2" presStyleCnt="0"/>
      <dgm:spPr/>
    </dgm:pt>
    <dgm:pt modelId="{D2B11A77-3381-4C58-BA31-E52B7B1B762A}" type="pres">
      <dgm:prSet presAssocID="{1541B796-71A6-4734-9EB5-D4819764432B}" presName="LevelTwoTextNode" presStyleLbl="node2" presStyleIdx="0" presStyleCnt="3" custScaleX="122626" custScaleY="14962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3DC8638-2A93-4FEA-9DE3-721A1304CAEE}" type="pres">
      <dgm:prSet presAssocID="{1541B796-71A6-4734-9EB5-D4819764432B}" presName="level3hierChild" presStyleCnt="0"/>
      <dgm:spPr/>
    </dgm:pt>
    <dgm:pt modelId="{5BB4FC9A-4FF8-489E-9A38-D0D022211332}" type="pres">
      <dgm:prSet presAssocID="{8C58AD44-67A9-4B27-AB10-E2BBE708F9A9}" presName="conn2-1" presStyleLbl="parChTrans1D3" presStyleIdx="0" presStyleCnt="9"/>
      <dgm:spPr/>
      <dgm:t>
        <a:bodyPr/>
        <a:lstStyle/>
        <a:p>
          <a:endParaRPr lang="fr-FR"/>
        </a:p>
      </dgm:t>
    </dgm:pt>
    <dgm:pt modelId="{8E217179-A2A7-4237-85B4-66C4CF05E6D0}" type="pres">
      <dgm:prSet presAssocID="{8C58AD44-67A9-4B27-AB10-E2BBE708F9A9}" presName="connTx" presStyleLbl="parChTrans1D3" presStyleIdx="0" presStyleCnt="9"/>
      <dgm:spPr/>
      <dgm:t>
        <a:bodyPr/>
        <a:lstStyle/>
        <a:p>
          <a:endParaRPr lang="fr-FR"/>
        </a:p>
      </dgm:t>
    </dgm:pt>
    <dgm:pt modelId="{D1A638A3-FE6E-4573-A480-044ECADEE0FE}" type="pres">
      <dgm:prSet presAssocID="{A5808E45-6486-4961-825E-70E5E620E7A9}" presName="root2" presStyleCnt="0"/>
      <dgm:spPr/>
    </dgm:pt>
    <dgm:pt modelId="{B3D3D7BB-FA52-4328-A459-6CFE296F563B}" type="pres">
      <dgm:prSet presAssocID="{A5808E45-6486-4961-825E-70E5E620E7A9}" presName="LevelTwoTextNode" presStyleLbl="node3" presStyleIdx="0" presStyleCnt="9" custScaleY="5767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F4CBB6B-BC2E-4F80-90A0-B71C254142C6}" type="pres">
      <dgm:prSet presAssocID="{A5808E45-6486-4961-825E-70E5E620E7A9}" presName="level3hierChild" presStyleCnt="0"/>
      <dgm:spPr/>
    </dgm:pt>
    <dgm:pt modelId="{7E196E7E-B323-4526-81EF-019E700838F2}" type="pres">
      <dgm:prSet presAssocID="{03D3AABD-62EF-41DD-91D5-D02E2DAE9D53}" presName="conn2-1" presStyleLbl="parChTrans1D3" presStyleIdx="1" presStyleCnt="9"/>
      <dgm:spPr/>
      <dgm:t>
        <a:bodyPr/>
        <a:lstStyle/>
        <a:p>
          <a:endParaRPr lang="fr-FR"/>
        </a:p>
      </dgm:t>
    </dgm:pt>
    <dgm:pt modelId="{7526387C-9FD1-4427-8DF0-30C73F49CF24}" type="pres">
      <dgm:prSet presAssocID="{03D3AABD-62EF-41DD-91D5-D02E2DAE9D53}" presName="connTx" presStyleLbl="parChTrans1D3" presStyleIdx="1" presStyleCnt="9"/>
      <dgm:spPr/>
      <dgm:t>
        <a:bodyPr/>
        <a:lstStyle/>
        <a:p>
          <a:endParaRPr lang="fr-FR"/>
        </a:p>
      </dgm:t>
    </dgm:pt>
    <dgm:pt modelId="{A5FDB9A4-C664-44AB-94F4-2B3FE6565795}" type="pres">
      <dgm:prSet presAssocID="{6A085F17-5694-4199-BE66-701F939D889C}" presName="root2" presStyleCnt="0"/>
      <dgm:spPr/>
    </dgm:pt>
    <dgm:pt modelId="{4B81E539-7C25-4B2A-A8A5-16A9C9EF0C2D}" type="pres">
      <dgm:prSet presAssocID="{6A085F17-5694-4199-BE66-701F939D889C}" presName="LevelTwoTextNode" presStyleLbl="node3" presStyleIdx="1" presStyleCnt="9" custScaleY="6285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2D8A634-EF5A-4C37-A775-00DBE138D226}" type="pres">
      <dgm:prSet presAssocID="{6A085F17-5694-4199-BE66-701F939D889C}" presName="level3hierChild" presStyleCnt="0"/>
      <dgm:spPr/>
    </dgm:pt>
    <dgm:pt modelId="{E078FBA0-465A-44A1-ABBF-D025D37F74A9}" type="pres">
      <dgm:prSet presAssocID="{D4258DC0-A037-4AF2-B560-DB13BFE3FC6D}" presName="conn2-1" presStyleLbl="parChTrans1D2" presStyleIdx="1" presStyleCnt="3"/>
      <dgm:spPr/>
      <dgm:t>
        <a:bodyPr/>
        <a:lstStyle/>
        <a:p>
          <a:endParaRPr lang="fr-FR"/>
        </a:p>
      </dgm:t>
    </dgm:pt>
    <dgm:pt modelId="{D128E6D4-C695-4753-AFC8-158E4E3D53CE}" type="pres">
      <dgm:prSet presAssocID="{D4258DC0-A037-4AF2-B560-DB13BFE3FC6D}" presName="connTx" presStyleLbl="parChTrans1D2" presStyleIdx="1" presStyleCnt="3"/>
      <dgm:spPr/>
      <dgm:t>
        <a:bodyPr/>
        <a:lstStyle/>
        <a:p>
          <a:endParaRPr lang="fr-FR"/>
        </a:p>
      </dgm:t>
    </dgm:pt>
    <dgm:pt modelId="{C5BBA4D1-6C74-4D46-B7C7-EF28F4F77EA2}" type="pres">
      <dgm:prSet presAssocID="{3AC875FE-803B-4BDC-B75B-AF3AA90539E8}" presName="root2" presStyleCnt="0"/>
      <dgm:spPr/>
    </dgm:pt>
    <dgm:pt modelId="{36EC996E-77D3-417A-8FD5-3DA0FF68B313}" type="pres">
      <dgm:prSet presAssocID="{3AC875FE-803B-4BDC-B75B-AF3AA90539E8}" presName="LevelTwoTextNode" presStyleLbl="node2" presStyleIdx="1" presStyleCnt="3" custScaleX="130828" custScaleY="23185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C84BC26-E6C6-4D85-93AB-5D705B61FAC4}" type="pres">
      <dgm:prSet presAssocID="{3AC875FE-803B-4BDC-B75B-AF3AA90539E8}" presName="level3hierChild" presStyleCnt="0"/>
      <dgm:spPr/>
    </dgm:pt>
    <dgm:pt modelId="{8F8DA183-05CC-4A6E-90C1-BCF48381F6D2}" type="pres">
      <dgm:prSet presAssocID="{B18671AC-C283-4A97-A5B1-BB8642647DA5}" presName="conn2-1" presStyleLbl="parChTrans1D3" presStyleIdx="2" presStyleCnt="9"/>
      <dgm:spPr/>
      <dgm:t>
        <a:bodyPr/>
        <a:lstStyle/>
        <a:p>
          <a:endParaRPr lang="fr-FR"/>
        </a:p>
      </dgm:t>
    </dgm:pt>
    <dgm:pt modelId="{74D48F06-A231-42B7-AEFB-8DDCC5B93611}" type="pres">
      <dgm:prSet presAssocID="{B18671AC-C283-4A97-A5B1-BB8642647DA5}" presName="connTx" presStyleLbl="parChTrans1D3" presStyleIdx="2" presStyleCnt="9"/>
      <dgm:spPr/>
      <dgm:t>
        <a:bodyPr/>
        <a:lstStyle/>
        <a:p>
          <a:endParaRPr lang="fr-FR"/>
        </a:p>
      </dgm:t>
    </dgm:pt>
    <dgm:pt modelId="{F2AD94F7-A73F-47BD-897E-2CADBD0550B4}" type="pres">
      <dgm:prSet presAssocID="{A595A811-D47C-4281-A4CA-27AA9DD50C13}" presName="root2" presStyleCnt="0"/>
      <dgm:spPr/>
    </dgm:pt>
    <dgm:pt modelId="{D56A87C0-1405-4BF9-8EA1-DB19CF4C1ED9}" type="pres">
      <dgm:prSet presAssocID="{A595A811-D47C-4281-A4CA-27AA9DD50C13}" presName="LevelTwoTextNode" presStyleLbl="node3" presStyleIdx="2" presStyleCnt="9" custScaleX="226818" custScaleY="6190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3E0404B-568F-43F1-BDAE-C82707CC26ED}" type="pres">
      <dgm:prSet presAssocID="{A595A811-D47C-4281-A4CA-27AA9DD50C13}" presName="level3hierChild" presStyleCnt="0"/>
      <dgm:spPr/>
    </dgm:pt>
    <dgm:pt modelId="{EFB2B080-FFCC-423D-8DC8-62424364073F}" type="pres">
      <dgm:prSet presAssocID="{06B713D6-42FA-4324-941E-247388CB1BB4}" presName="conn2-1" presStyleLbl="parChTrans1D3" presStyleIdx="3" presStyleCnt="9"/>
      <dgm:spPr/>
      <dgm:t>
        <a:bodyPr/>
        <a:lstStyle/>
        <a:p>
          <a:endParaRPr lang="fr-FR"/>
        </a:p>
      </dgm:t>
    </dgm:pt>
    <dgm:pt modelId="{03114C8C-3E97-4A08-B78D-FA0DDB7FD538}" type="pres">
      <dgm:prSet presAssocID="{06B713D6-42FA-4324-941E-247388CB1BB4}" presName="connTx" presStyleLbl="parChTrans1D3" presStyleIdx="3" presStyleCnt="9"/>
      <dgm:spPr/>
      <dgm:t>
        <a:bodyPr/>
        <a:lstStyle/>
        <a:p>
          <a:endParaRPr lang="fr-FR"/>
        </a:p>
      </dgm:t>
    </dgm:pt>
    <dgm:pt modelId="{12E9F802-FE0D-4F04-853C-7B8373B8C232}" type="pres">
      <dgm:prSet presAssocID="{A2669D40-AC80-4864-BAB3-6873194FC679}" presName="root2" presStyleCnt="0"/>
      <dgm:spPr/>
    </dgm:pt>
    <dgm:pt modelId="{D0B45095-0394-4BA1-9BD3-AE5DD68EA085}" type="pres">
      <dgm:prSet presAssocID="{A2669D40-AC80-4864-BAB3-6873194FC679}" presName="LevelTwoTextNode" presStyleLbl="node3" presStyleIdx="3" presStyleCnt="9" custScaleX="189926" custScaleY="6494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73554F1-826B-4B87-A298-4E3C7691D2C3}" type="pres">
      <dgm:prSet presAssocID="{A2669D40-AC80-4864-BAB3-6873194FC679}" presName="level3hierChild" presStyleCnt="0"/>
      <dgm:spPr/>
    </dgm:pt>
    <dgm:pt modelId="{F8335E7F-F492-4E15-8361-1D271D06833C}" type="pres">
      <dgm:prSet presAssocID="{846E16A9-50DD-4FCE-9208-2843B17A0EE2}" presName="conn2-1" presStyleLbl="parChTrans1D3" presStyleIdx="4" presStyleCnt="9"/>
      <dgm:spPr/>
      <dgm:t>
        <a:bodyPr/>
        <a:lstStyle/>
        <a:p>
          <a:endParaRPr lang="fr-FR"/>
        </a:p>
      </dgm:t>
    </dgm:pt>
    <dgm:pt modelId="{223DAE44-CFDC-4DBE-8759-2F71EDD05101}" type="pres">
      <dgm:prSet presAssocID="{846E16A9-50DD-4FCE-9208-2843B17A0EE2}" presName="connTx" presStyleLbl="parChTrans1D3" presStyleIdx="4" presStyleCnt="9"/>
      <dgm:spPr/>
      <dgm:t>
        <a:bodyPr/>
        <a:lstStyle/>
        <a:p>
          <a:endParaRPr lang="fr-FR"/>
        </a:p>
      </dgm:t>
    </dgm:pt>
    <dgm:pt modelId="{D0965CD7-D5AE-499D-A584-2DD3660B3ADF}" type="pres">
      <dgm:prSet presAssocID="{2724910A-CF13-45C0-98C0-F63D1F2FB274}" presName="root2" presStyleCnt="0"/>
      <dgm:spPr/>
    </dgm:pt>
    <dgm:pt modelId="{F68DED67-AC9F-46C8-8450-D6FA0BC58FF0}" type="pres">
      <dgm:prSet presAssocID="{2724910A-CF13-45C0-98C0-F63D1F2FB274}" presName="LevelTwoTextNode" presStyleLbl="node3" presStyleIdx="4" presStyleCnt="9" custScaleX="216522" custScaleY="6680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5BEDDC5-CF73-4C29-8351-6744DBDF3536}" type="pres">
      <dgm:prSet presAssocID="{2724910A-CF13-45C0-98C0-F63D1F2FB274}" presName="level3hierChild" presStyleCnt="0"/>
      <dgm:spPr/>
    </dgm:pt>
    <dgm:pt modelId="{E56A92EE-6C54-4A48-8E72-97414B00D840}" type="pres">
      <dgm:prSet presAssocID="{5E728263-113D-49E0-AC51-8914F38B8584}" presName="conn2-1" presStyleLbl="parChTrans1D3" presStyleIdx="5" presStyleCnt="9"/>
      <dgm:spPr/>
      <dgm:t>
        <a:bodyPr/>
        <a:lstStyle/>
        <a:p>
          <a:endParaRPr lang="fr-FR"/>
        </a:p>
      </dgm:t>
    </dgm:pt>
    <dgm:pt modelId="{5EE64336-1A1D-44F6-B9E1-6C9848F2CB04}" type="pres">
      <dgm:prSet presAssocID="{5E728263-113D-49E0-AC51-8914F38B8584}" presName="connTx" presStyleLbl="parChTrans1D3" presStyleIdx="5" presStyleCnt="9"/>
      <dgm:spPr/>
      <dgm:t>
        <a:bodyPr/>
        <a:lstStyle/>
        <a:p>
          <a:endParaRPr lang="fr-FR"/>
        </a:p>
      </dgm:t>
    </dgm:pt>
    <dgm:pt modelId="{8E74F744-9B6A-4C2B-901C-2C738490D571}" type="pres">
      <dgm:prSet presAssocID="{4D37A1B6-EF56-441F-94E8-2F1035A2CF35}" presName="root2" presStyleCnt="0"/>
      <dgm:spPr/>
    </dgm:pt>
    <dgm:pt modelId="{793B9BD7-88C3-4025-BE54-952DFF510228}" type="pres">
      <dgm:prSet presAssocID="{4D37A1B6-EF56-441F-94E8-2F1035A2CF35}" presName="LevelTwoTextNode" presStyleLbl="node3" presStyleIdx="5" presStyleCnt="9" custScaleX="214859" custScaleY="6042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F8CA9DB-AEF5-49ED-BA6D-7BA24258837B}" type="pres">
      <dgm:prSet presAssocID="{4D37A1B6-EF56-441F-94E8-2F1035A2CF35}" presName="level3hierChild" presStyleCnt="0"/>
      <dgm:spPr/>
    </dgm:pt>
    <dgm:pt modelId="{A83765E0-66C0-44B1-B672-0026C5807EE6}" type="pres">
      <dgm:prSet presAssocID="{60EF752D-F099-44B8-A718-1D25CC45EB17}" presName="conn2-1" presStyleLbl="parChTrans1D2" presStyleIdx="2" presStyleCnt="3"/>
      <dgm:spPr/>
      <dgm:t>
        <a:bodyPr/>
        <a:lstStyle/>
        <a:p>
          <a:endParaRPr lang="fr-FR"/>
        </a:p>
      </dgm:t>
    </dgm:pt>
    <dgm:pt modelId="{2B36A86B-78D6-4A33-A9C5-92ABDCFDF64E}" type="pres">
      <dgm:prSet presAssocID="{60EF752D-F099-44B8-A718-1D25CC45EB17}" presName="connTx" presStyleLbl="parChTrans1D2" presStyleIdx="2" presStyleCnt="3"/>
      <dgm:spPr/>
      <dgm:t>
        <a:bodyPr/>
        <a:lstStyle/>
        <a:p>
          <a:endParaRPr lang="fr-FR"/>
        </a:p>
      </dgm:t>
    </dgm:pt>
    <dgm:pt modelId="{CE1D495F-9FCE-4ABA-A123-909553E002A3}" type="pres">
      <dgm:prSet presAssocID="{9EC2B973-1453-4A53-BEC0-8CED8198EF36}" presName="root2" presStyleCnt="0"/>
      <dgm:spPr/>
    </dgm:pt>
    <dgm:pt modelId="{4F9E7AC9-1A13-4370-A6D9-3F3525DB9810}" type="pres">
      <dgm:prSet presAssocID="{9EC2B973-1453-4A53-BEC0-8CED8198EF36}" presName="LevelTwoTextNode" presStyleLbl="node2" presStyleIdx="2" presStyleCnt="3" custScaleX="118290" custScaleY="21940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28518CC-4C8C-4728-84A1-378E876E6E8D}" type="pres">
      <dgm:prSet presAssocID="{9EC2B973-1453-4A53-BEC0-8CED8198EF36}" presName="level3hierChild" presStyleCnt="0"/>
      <dgm:spPr/>
    </dgm:pt>
    <dgm:pt modelId="{8B20506D-C43F-40DC-9A3F-3E74FE466114}" type="pres">
      <dgm:prSet presAssocID="{BFBEABBD-D662-411E-89BC-A6CD70E66283}" presName="conn2-1" presStyleLbl="parChTrans1D3" presStyleIdx="6" presStyleCnt="9"/>
      <dgm:spPr/>
      <dgm:t>
        <a:bodyPr/>
        <a:lstStyle/>
        <a:p>
          <a:endParaRPr lang="fr-FR"/>
        </a:p>
      </dgm:t>
    </dgm:pt>
    <dgm:pt modelId="{E6510D77-D84D-427F-8244-F441D58EED36}" type="pres">
      <dgm:prSet presAssocID="{BFBEABBD-D662-411E-89BC-A6CD70E66283}" presName="connTx" presStyleLbl="parChTrans1D3" presStyleIdx="6" presStyleCnt="9"/>
      <dgm:spPr/>
      <dgm:t>
        <a:bodyPr/>
        <a:lstStyle/>
        <a:p>
          <a:endParaRPr lang="fr-FR"/>
        </a:p>
      </dgm:t>
    </dgm:pt>
    <dgm:pt modelId="{07993F99-99A4-4D14-BCEB-708F0546E2D5}" type="pres">
      <dgm:prSet presAssocID="{A4C04DB8-DDB0-4BD9-8FAD-4ED48298C6C0}" presName="root2" presStyleCnt="0"/>
      <dgm:spPr/>
    </dgm:pt>
    <dgm:pt modelId="{4A537952-0136-4102-A544-D149D48C1940}" type="pres">
      <dgm:prSet presAssocID="{A4C04DB8-DDB0-4BD9-8FAD-4ED48298C6C0}" presName="LevelTwoTextNode" presStyleLbl="node3" presStyleIdx="6" presStyleCnt="9" custScaleX="209892" custScaleY="6234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5F02BEE-C158-40F1-A5F6-3B95B1B00353}" type="pres">
      <dgm:prSet presAssocID="{A4C04DB8-DDB0-4BD9-8FAD-4ED48298C6C0}" presName="level3hierChild" presStyleCnt="0"/>
      <dgm:spPr/>
    </dgm:pt>
    <dgm:pt modelId="{C74F3594-B853-4FAC-B8FF-B4293E52D467}" type="pres">
      <dgm:prSet presAssocID="{F5B12271-A9CA-4301-9D59-F99F108AE1A7}" presName="conn2-1" presStyleLbl="parChTrans1D3" presStyleIdx="7" presStyleCnt="9"/>
      <dgm:spPr/>
      <dgm:t>
        <a:bodyPr/>
        <a:lstStyle/>
        <a:p>
          <a:endParaRPr lang="fr-FR"/>
        </a:p>
      </dgm:t>
    </dgm:pt>
    <dgm:pt modelId="{720A8564-71D4-402B-AC2B-673E292BF31A}" type="pres">
      <dgm:prSet presAssocID="{F5B12271-A9CA-4301-9D59-F99F108AE1A7}" presName="connTx" presStyleLbl="parChTrans1D3" presStyleIdx="7" presStyleCnt="9"/>
      <dgm:spPr/>
      <dgm:t>
        <a:bodyPr/>
        <a:lstStyle/>
        <a:p>
          <a:endParaRPr lang="fr-FR"/>
        </a:p>
      </dgm:t>
    </dgm:pt>
    <dgm:pt modelId="{58C32C91-B219-499D-8B29-1972AF8AF6AB}" type="pres">
      <dgm:prSet presAssocID="{2864450B-9009-4ED0-9D7A-24FE6484F610}" presName="root2" presStyleCnt="0"/>
      <dgm:spPr/>
    </dgm:pt>
    <dgm:pt modelId="{6BA3C4E8-BD52-46E8-87FA-24403BAACEF4}" type="pres">
      <dgm:prSet presAssocID="{2864450B-9009-4ED0-9D7A-24FE6484F610}" presName="LevelTwoTextNode" presStyleLbl="node3" presStyleIdx="7" presStyleCnt="9" custScaleY="4528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E4297ED-F1A9-417C-AC45-899DC53201AE}" type="pres">
      <dgm:prSet presAssocID="{2864450B-9009-4ED0-9D7A-24FE6484F610}" presName="level3hierChild" presStyleCnt="0"/>
      <dgm:spPr/>
    </dgm:pt>
    <dgm:pt modelId="{A0ABB8B1-D90A-4879-91D2-490F0BB2F106}" type="pres">
      <dgm:prSet presAssocID="{C16BCE32-605F-48FF-B3BF-B456438268C7}" presName="conn2-1" presStyleLbl="parChTrans1D3" presStyleIdx="8" presStyleCnt="9"/>
      <dgm:spPr/>
      <dgm:t>
        <a:bodyPr/>
        <a:lstStyle/>
        <a:p>
          <a:endParaRPr lang="fr-FR"/>
        </a:p>
      </dgm:t>
    </dgm:pt>
    <dgm:pt modelId="{BFF0EB82-B707-4B1B-AB53-6A68F175A991}" type="pres">
      <dgm:prSet presAssocID="{C16BCE32-605F-48FF-B3BF-B456438268C7}" presName="connTx" presStyleLbl="parChTrans1D3" presStyleIdx="8" presStyleCnt="9"/>
      <dgm:spPr/>
      <dgm:t>
        <a:bodyPr/>
        <a:lstStyle/>
        <a:p>
          <a:endParaRPr lang="fr-FR"/>
        </a:p>
      </dgm:t>
    </dgm:pt>
    <dgm:pt modelId="{57C9ED3D-731F-4619-B801-DCA3535832F1}" type="pres">
      <dgm:prSet presAssocID="{87BB2632-71FD-4E6F-862B-55829F0AE8AD}" presName="root2" presStyleCnt="0"/>
      <dgm:spPr/>
    </dgm:pt>
    <dgm:pt modelId="{A111A9DE-9E5A-40D7-8280-43573B8AAFC2}" type="pres">
      <dgm:prSet presAssocID="{87BB2632-71FD-4E6F-862B-55829F0AE8AD}" presName="LevelTwoTextNode" presStyleLbl="node3" presStyleIdx="8" presStyleCnt="9" custScaleX="233832" custScaleY="590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238A024-C037-455E-8124-70BAB3E8DF50}" type="pres">
      <dgm:prSet presAssocID="{87BB2632-71FD-4E6F-862B-55829F0AE8AD}" presName="level3hierChild" presStyleCnt="0"/>
      <dgm:spPr/>
    </dgm:pt>
  </dgm:ptLst>
  <dgm:cxnLst>
    <dgm:cxn modelId="{BD7D57DC-B320-4989-8CC0-16ADFCFABEA9}" type="presOf" srcId="{5E728263-113D-49E0-AC51-8914F38B8584}" destId="{5EE64336-1A1D-44F6-B9E1-6C9848F2CB04}" srcOrd="1" destOrd="0" presId="urn:microsoft.com/office/officeart/2005/8/layout/hierarchy2"/>
    <dgm:cxn modelId="{7B0436BF-1D36-405D-9109-399B352EDE42}" type="presOf" srcId="{C16BCE32-605F-48FF-B3BF-B456438268C7}" destId="{BFF0EB82-B707-4B1B-AB53-6A68F175A991}" srcOrd="1" destOrd="0" presId="urn:microsoft.com/office/officeart/2005/8/layout/hierarchy2"/>
    <dgm:cxn modelId="{E67AF035-3B41-46FF-B085-D320257759E0}" srcId="{3AC875FE-803B-4BDC-B75B-AF3AA90539E8}" destId="{A2669D40-AC80-4864-BAB3-6873194FC679}" srcOrd="1" destOrd="0" parTransId="{06B713D6-42FA-4324-941E-247388CB1BB4}" sibTransId="{05023B5A-FE4D-48CE-97B8-DD2F2AC297FE}"/>
    <dgm:cxn modelId="{7219A6DC-AF09-48BE-BF58-C977080E0B4C}" type="presOf" srcId="{846E16A9-50DD-4FCE-9208-2843B17A0EE2}" destId="{F8335E7F-F492-4E15-8361-1D271D06833C}" srcOrd="0" destOrd="0" presId="urn:microsoft.com/office/officeart/2005/8/layout/hierarchy2"/>
    <dgm:cxn modelId="{019E2884-FC73-4FEE-A331-FF75FAFC4A2F}" type="presOf" srcId="{BFBEABBD-D662-411E-89BC-A6CD70E66283}" destId="{E6510D77-D84D-427F-8244-F441D58EED36}" srcOrd="1" destOrd="0" presId="urn:microsoft.com/office/officeart/2005/8/layout/hierarchy2"/>
    <dgm:cxn modelId="{EF910384-D30B-4FBA-9C69-A84879AD510A}" type="presOf" srcId="{1541B796-71A6-4734-9EB5-D4819764432B}" destId="{D2B11A77-3381-4C58-BA31-E52B7B1B762A}" srcOrd="0" destOrd="0" presId="urn:microsoft.com/office/officeart/2005/8/layout/hierarchy2"/>
    <dgm:cxn modelId="{78FBAFB8-4A56-48C7-BC83-9C66E56015F9}" type="presOf" srcId="{06B713D6-42FA-4324-941E-247388CB1BB4}" destId="{EFB2B080-FFCC-423D-8DC8-62424364073F}" srcOrd="0" destOrd="0" presId="urn:microsoft.com/office/officeart/2005/8/layout/hierarchy2"/>
    <dgm:cxn modelId="{8DB15C24-C7B1-4FA8-B0D7-4F414FC50C1F}" type="presOf" srcId="{6A085F17-5694-4199-BE66-701F939D889C}" destId="{4B81E539-7C25-4B2A-A8A5-16A9C9EF0C2D}" srcOrd="0" destOrd="0" presId="urn:microsoft.com/office/officeart/2005/8/layout/hierarchy2"/>
    <dgm:cxn modelId="{C1449801-5C26-4800-B07B-AB5C8532F9A0}" type="presOf" srcId="{9EC2B973-1453-4A53-BEC0-8CED8198EF36}" destId="{4F9E7AC9-1A13-4370-A6D9-3F3525DB9810}" srcOrd="0" destOrd="0" presId="urn:microsoft.com/office/officeart/2005/8/layout/hierarchy2"/>
    <dgm:cxn modelId="{407FB25D-E368-47A3-9D00-0483710ACF2E}" type="presOf" srcId="{8C58AD44-67A9-4B27-AB10-E2BBE708F9A9}" destId="{8E217179-A2A7-4237-85B4-66C4CF05E6D0}" srcOrd="1" destOrd="0" presId="urn:microsoft.com/office/officeart/2005/8/layout/hierarchy2"/>
    <dgm:cxn modelId="{289B15DF-43F7-49F1-9CD4-60D37FBFBD93}" type="presOf" srcId="{8C58AD44-67A9-4B27-AB10-E2BBE708F9A9}" destId="{5BB4FC9A-4FF8-489E-9A38-D0D022211332}" srcOrd="0" destOrd="0" presId="urn:microsoft.com/office/officeart/2005/8/layout/hierarchy2"/>
    <dgm:cxn modelId="{5104F316-7D5F-4DFD-B4BB-3AB042994E5F}" type="presOf" srcId="{F734E18F-4CCF-429D-B389-37EFADC87809}" destId="{71F779E7-0CCA-403F-9280-5E12A45002E6}" srcOrd="1" destOrd="0" presId="urn:microsoft.com/office/officeart/2005/8/layout/hierarchy2"/>
    <dgm:cxn modelId="{6B2F713A-8F76-4C64-8197-50F29FDE153B}" type="presOf" srcId="{03D3AABD-62EF-41DD-91D5-D02E2DAE9D53}" destId="{7E196E7E-B323-4526-81EF-019E700838F2}" srcOrd="0" destOrd="0" presId="urn:microsoft.com/office/officeart/2005/8/layout/hierarchy2"/>
    <dgm:cxn modelId="{04F4384C-1DCF-4D55-B024-1004D2E736C8}" type="presOf" srcId="{846E16A9-50DD-4FCE-9208-2843B17A0EE2}" destId="{223DAE44-CFDC-4DBE-8759-2F71EDD05101}" srcOrd="1" destOrd="0" presId="urn:microsoft.com/office/officeart/2005/8/layout/hierarchy2"/>
    <dgm:cxn modelId="{445647F8-0B4B-44E1-9674-E9162D861BD0}" type="presOf" srcId="{B18671AC-C283-4A97-A5B1-BB8642647DA5}" destId="{8F8DA183-05CC-4A6E-90C1-BCF48381F6D2}" srcOrd="0" destOrd="0" presId="urn:microsoft.com/office/officeart/2005/8/layout/hierarchy2"/>
    <dgm:cxn modelId="{2B60C057-C685-43B6-A882-957704826B17}" srcId="{3AC875FE-803B-4BDC-B75B-AF3AA90539E8}" destId="{4D37A1B6-EF56-441F-94E8-2F1035A2CF35}" srcOrd="3" destOrd="0" parTransId="{5E728263-113D-49E0-AC51-8914F38B8584}" sibTransId="{305C623B-ADCC-4DAB-A903-836ED703DB82}"/>
    <dgm:cxn modelId="{8A9A84C5-EB1B-4979-BA8E-C78E0AB2224F}" type="presOf" srcId="{C16BCE32-605F-48FF-B3BF-B456438268C7}" destId="{A0ABB8B1-D90A-4879-91D2-490F0BB2F106}" srcOrd="0" destOrd="0" presId="urn:microsoft.com/office/officeart/2005/8/layout/hierarchy2"/>
    <dgm:cxn modelId="{ECF0B95A-FA95-4240-9312-7A6CF8A8C22E}" type="presOf" srcId="{2864450B-9009-4ED0-9D7A-24FE6484F610}" destId="{6BA3C4E8-BD52-46E8-87FA-24403BAACEF4}" srcOrd="0" destOrd="0" presId="urn:microsoft.com/office/officeart/2005/8/layout/hierarchy2"/>
    <dgm:cxn modelId="{14659AC7-3227-416F-9FE2-B7CD5649C871}" type="presOf" srcId="{D4258DC0-A037-4AF2-B560-DB13BFE3FC6D}" destId="{E078FBA0-465A-44A1-ABBF-D025D37F74A9}" srcOrd="0" destOrd="0" presId="urn:microsoft.com/office/officeart/2005/8/layout/hierarchy2"/>
    <dgm:cxn modelId="{9BACD786-D434-4AC1-977C-C5EA4F928B1F}" srcId="{CC53414F-F80D-4AA0-BFAD-4C727AD79B3F}" destId="{9EC2B973-1453-4A53-BEC0-8CED8198EF36}" srcOrd="2" destOrd="0" parTransId="{60EF752D-F099-44B8-A718-1D25CC45EB17}" sibTransId="{43A7CF69-16FC-4EB2-A8ED-50A3A2E54F18}"/>
    <dgm:cxn modelId="{CE9BC7A8-4615-41DE-AB9E-E61EF7154130}" type="presOf" srcId="{A4C04DB8-DDB0-4BD9-8FAD-4ED48298C6C0}" destId="{4A537952-0136-4102-A544-D149D48C1940}" srcOrd="0" destOrd="0" presId="urn:microsoft.com/office/officeart/2005/8/layout/hierarchy2"/>
    <dgm:cxn modelId="{26888210-D35A-49E5-826B-FCEADA1DB966}" srcId="{1541B796-71A6-4734-9EB5-D4819764432B}" destId="{A5808E45-6486-4961-825E-70E5E620E7A9}" srcOrd="0" destOrd="0" parTransId="{8C58AD44-67A9-4B27-AB10-E2BBE708F9A9}" sibTransId="{E3D473C0-1835-477A-98D7-ED008CFC7B93}"/>
    <dgm:cxn modelId="{DA91011B-79A6-4590-9C9C-B284FA8139B0}" type="presOf" srcId="{BFBEABBD-D662-411E-89BC-A6CD70E66283}" destId="{8B20506D-C43F-40DC-9A3F-3E74FE466114}" srcOrd="0" destOrd="0" presId="urn:microsoft.com/office/officeart/2005/8/layout/hierarchy2"/>
    <dgm:cxn modelId="{E4893C9B-E7B8-4E75-BFAD-37E5511E3129}" srcId="{3AC875FE-803B-4BDC-B75B-AF3AA90539E8}" destId="{2724910A-CF13-45C0-98C0-F63D1F2FB274}" srcOrd="2" destOrd="0" parTransId="{846E16A9-50DD-4FCE-9208-2843B17A0EE2}" sibTransId="{B6334C3C-1023-4D12-ACBE-BD6C1577F6BE}"/>
    <dgm:cxn modelId="{9B0D6C73-56B0-418C-AEC9-FDD896640212}" type="presOf" srcId="{A5808E45-6486-4961-825E-70E5E620E7A9}" destId="{B3D3D7BB-FA52-4328-A459-6CFE296F563B}" srcOrd="0" destOrd="0" presId="urn:microsoft.com/office/officeart/2005/8/layout/hierarchy2"/>
    <dgm:cxn modelId="{32A5C944-CF9C-4657-9C3C-E6A390856FBC}" type="presOf" srcId="{60EF752D-F099-44B8-A718-1D25CC45EB17}" destId="{A83765E0-66C0-44B1-B672-0026C5807EE6}" srcOrd="0" destOrd="0" presId="urn:microsoft.com/office/officeart/2005/8/layout/hierarchy2"/>
    <dgm:cxn modelId="{152CA443-3F29-49DB-A2C4-A404A63C1EB9}" type="presOf" srcId="{CC53414F-F80D-4AA0-BFAD-4C727AD79B3F}" destId="{CCDEF977-5685-426E-A39D-D390174CEE2E}" srcOrd="0" destOrd="0" presId="urn:microsoft.com/office/officeart/2005/8/layout/hierarchy2"/>
    <dgm:cxn modelId="{57030AD6-F36D-49B5-8D80-0A648868E42A}" type="presOf" srcId="{F5B12271-A9CA-4301-9D59-F99F108AE1A7}" destId="{C74F3594-B853-4FAC-B8FF-B4293E52D467}" srcOrd="0" destOrd="0" presId="urn:microsoft.com/office/officeart/2005/8/layout/hierarchy2"/>
    <dgm:cxn modelId="{B3C92116-0C6C-47CD-875B-5C68B6AAB2BD}" type="presOf" srcId="{A2669D40-AC80-4864-BAB3-6873194FC679}" destId="{D0B45095-0394-4BA1-9BD3-AE5DD68EA085}" srcOrd="0" destOrd="0" presId="urn:microsoft.com/office/officeart/2005/8/layout/hierarchy2"/>
    <dgm:cxn modelId="{39FA31B0-B1C6-40CC-95DC-A7763239CBD0}" srcId="{9EC2B973-1453-4A53-BEC0-8CED8198EF36}" destId="{87BB2632-71FD-4E6F-862B-55829F0AE8AD}" srcOrd="2" destOrd="0" parTransId="{C16BCE32-605F-48FF-B3BF-B456438268C7}" sibTransId="{0405BD4D-AC07-4E18-BE79-A2409368EC84}"/>
    <dgm:cxn modelId="{E97F6BE0-762C-40C2-A557-61DD3A580183}" srcId="{9EC2B973-1453-4A53-BEC0-8CED8198EF36}" destId="{A4C04DB8-DDB0-4BD9-8FAD-4ED48298C6C0}" srcOrd="0" destOrd="0" parTransId="{BFBEABBD-D662-411E-89BC-A6CD70E66283}" sibTransId="{3119865B-48A1-412B-991B-9A9CEFC825B5}"/>
    <dgm:cxn modelId="{99C5E63A-0C1A-4EC1-9308-C13116EE99B2}" type="presOf" srcId="{4D37A1B6-EF56-441F-94E8-2F1035A2CF35}" destId="{793B9BD7-88C3-4025-BE54-952DFF510228}" srcOrd="0" destOrd="0" presId="urn:microsoft.com/office/officeart/2005/8/layout/hierarchy2"/>
    <dgm:cxn modelId="{A64284BC-C627-44D0-A7CF-D1F07A19C8D7}" type="presOf" srcId="{2724910A-CF13-45C0-98C0-F63D1F2FB274}" destId="{F68DED67-AC9F-46C8-8450-D6FA0BC58FF0}" srcOrd="0" destOrd="0" presId="urn:microsoft.com/office/officeart/2005/8/layout/hierarchy2"/>
    <dgm:cxn modelId="{81752728-CCF2-4E19-801C-1595C9CEBB12}" type="presOf" srcId="{3AC875FE-803B-4BDC-B75B-AF3AA90539E8}" destId="{36EC996E-77D3-417A-8FD5-3DA0FF68B313}" srcOrd="0" destOrd="0" presId="urn:microsoft.com/office/officeart/2005/8/layout/hierarchy2"/>
    <dgm:cxn modelId="{960CB631-C800-41B0-9B95-FEEA1031DF7F}" srcId="{9EC2B973-1453-4A53-BEC0-8CED8198EF36}" destId="{2864450B-9009-4ED0-9D7A-24FE6484F610}" srcOrd="1" destOrd="0" parTransId="{F5B12271-A9CA-4301-9D59-F99F108AE1A7}" sibTransId="{EB2E740A-029A-4C7D-9DD1-D36F711AE7EA}"/>
    <dgm:cxn modelId="{E20BE4F9-53D9-46EC-96A4-DF0839004B9E}" srcId="{CC53414F-F80D-4AA0-BFAD-4C727AD79B3F}" destId="{3AC875FE-803B-4BDC-B75B-AF3AA90539E8}" srcOrd="1" destOrd="0" parTransId="{D4258DC0-A037-4AF2-B560-DB13BFE3FC6D}" sibTransId="{1986EA79-4065-4E43-8E06-BE1C76605BD1}"/>
    <dgm:cxn modelId="{E025EBE4-732B-4EC0-B962-BFA33F54FB35}" srcId="{CC53414F-F80D-4AA0-BFAD-4C727AD79B3F}" destId="{1541B796-71A6-4734-9EB5-D4819764432B}" srcOrd="0" destOrd="0" parTransId="{F734E18F-4CCF-429D-B389-37EFADC87809}" sibTransId="{69E4F2AC-76D5-4102-BDFE-C1579EA4FAEA}"/>
    <dgm:cxn modelId="{DDC3BB23-D682-40FF-8F72-3956E0A5ECA7}" type="presOf" srcId="{A595A811-D47C-4281-A4CA-27AA9DD50C13}" destId="{D56A87C0-1405-4BF9-8EA1-DB19CF4C1ED9}" srcOrd="0" destOrd="0" presId="urn:microsoft.com/office/officeart/2005/8/layout/hierarchy2"/>
    <dgm:cxn modelId="{DA98DD5D-8431-4454-B161-57B473BFA4AE}" type="presOf" srcId="{F5B12271-A9CA-4301-9D59-F99F108AE1A7}" destId="{720A8564-71D4-402B-AC2B-673E292BF31A}" srcOrd="1" destOrd="0" presId="urn:microsoft.com/office/officeart/2005/8/layout/hierarchy2"/>
    <dgm:cxn modelId="{034A114F-981A-4926-9748-9BBA84B29FA0}" type="presOf" srcId="{D4258DC0-A037-4AF2-B560-DB13BFE3FC6D}" destId="{D128E6D4-C695-4753-AFC8-158E4E3D53CE}" srcOrd="1" destOrd="0" presId="urn:microsoft.com/office/officeart/2005/8/layout/hierarchy2"/>
    <dgm:cxn modelId="{2034A081-11C7-4B6C-8751-A954FD0A7133}" type="presOf" srcId="{87BB2632-71FD-4E6F-862B-55829F0AE8AD}" destId="{A111A9DE-9E5A-40D7-8280-43573B8AAFC2}" srcOrd="0" destOrd="0" presId="urn:microsoft.com/office/officeart/2005/8/layout/hierarchy2"/>
    <dgm:cxn modelId="{C5B0A63B-E9A1-45B1-8208-6A50446A5F0A}" type="presOf" srcId="{5E728263-113D-49E0-AC51-8914F38B8584}" destId="{E56A92EE-6C54-4A48-8E72-97414B00D840}" srcOrd="0" destOrd="0" presId="urn:microsoft.com/office/officeart/2005/8/layout/hierarchy2"/>
    <dgm:cxn modelId="{429C7086-C7E0-4947-8345-23B8612D56D5}" srcId="{0C5C7095-514E-4E8A-B21A-46981DE84461}" destId="{CC53414F-F80D-4AA0-BFAD-4C727AD79B3F}" srcOrd="0" destOrd="0" parTransId="{ABA68E3D-81E6-4416-AD10-C1F9026283C5}" sibTransId="{090FF13F-EBC3-422B-B61F-47EE28A7F1BB}"/>
    <dgm:cxn modelId="{32BD2307-CFC8-4D49-A5E3-7016A5164B1D}" srcId="{3AC875FE-803B-4BDC-B75B-AF3AA90539E8}" destId="{A595A811-D47C-4281-A4CA-27AA9DD50C13}" srcOrd="0" destOrd="0" parTransId="{B18671AC-C283-4A97-A5B1-BB8642647DA5}" sibTransId="{B77F5572-0656-49D5-B89F-22EA279FBEA4}"/>
    <dgm:cxn modelId="{3FDC16E5-38E8-4C33-B956-9A9DAEB96E29}" type="presOf" srcId="{03D3AABD-62EF-41DD-91D5-D02E2DAE9D53}" destId="{7526387C-9FD1-4427-8DF0-30C73F49CF24}" srcOrd="1" destOrd="0" presId="urn:microsoft.com/office/officeart/2005/8/layout/hierarchy2"/>
    <dgm:cxn modelId="{300F93D0-65BE-4A6C-8B6E-1F5EC75B3B1D}" srcId="{1541B796-71A6-4734-9EB5-D4819764432B}" destId="{6A085F17-5694-4199-BE66-701F939D889C}" srcOrd="1" destOrd="0" parTransId="{03D3AABD-62EF-41DD-91D5-D02E2DAE9D53}" sibTransId="{4E232B94-E7C6-456A-8A6F-3E7CE35DE2D6}"/>
    <dgm:cxn modelId="{7D3F5CE3-E6F1-466A-8B85-7260417513AC}" type="presOf" srcId="{0C5C7095-514E-4E8A-B21A-46981DE84461}" destId="{5817B647-E6AB-4D0D-A1AB-4EF601235A71}" srcOrd="0" destOrd="0" presId="urn:microsoft.com/office/officeart/2005/8/layout/hierarchy2"/>
    <dgm:cxn modelId="{3CF6531F-5933-4C3E-B801-A5C14888BA4E}" type="presOf" srcId="{60EF752D-F099-44B8-A718-1D25CC45EB17}" destId="{2B36A86B-78D6-4A33-A9C5-92ABDCFDF64E}" srcOrd="1" destOrd="0" presId="urn:microsoft.com/office/officeart/2005/8/layout/hierarchy2"/>
    <dgm:cxn modelId="{13F22B1E-BFE5-495A-B0A4-B353E5948095}" type="presOf" srcId="{B18671AC-C283-4A97-A5B1-BB8642647DA5}" destId="{74D48F06-A231-42B7-AEFB-8DDCC5B93611}" srcOrd="1" destOrd="0" presId="urn:microsoft.com/office/officeart/2005/8/layout/hierarchy2"/>
    <dgm:cxn modelId="{B7369C5A-53E2-48D6-8096-AD849F918F5A}" type="presOf" srcId="{06B713D6-42FA-4324-941E-247388CB1BB4}" destId="{03114C8C-3E97-4A08-B78D-FA0DDB7FD538}" srcOrd="1" destOrd="0" presId="urn:microsoft.com/office/officeart/2005/8/layout/hierarchy2"/>
    <dgm:cxn modelId="{029E393B-B1F9-40B0-A48A-6509CF7F5057}" type="presOf" srcId="{F734E18F-4CCF-429D-B389-37EFADC87809}" destId="{0C781051-5913-4ED4-A463-E29B864FF56B}" srcOrd="0" destOrd="0" presId="urn:microsoft.com/office/officeart/2005/8/layout/hierarchy2"/>
    <dgm:cxn modelId="{81CF63DE-2D65-4CE6-A70A-6C1525F92973}" type="presParOf" srcId="{5817B647-E6AB-4D0D-A1AB-4EF601235A71}" destId="{BE3D8106-8B59-43D3-A782-25203FBC0041}" srcOrd="0" destOrd="0" presId="urn:microsoft.com/office/officeart/2005/8/layout/hierarchy2"/>
    <dgm:cxn modelId="{D3EFEE50-39B5-46B1-9807-593127DE616C}" type="presParOf" srcId="{BE3D8106-8B59-43D3-A782-25203FBC0041}" destId="{CCDEF977-5685-426E-A39D-D390174CEE2E}" srcOrd="0" destOrd="0" presId="urn:microsoft.com/office/officeart/2005/8/layout/hierarchy2"/>
    <dgm:cxn modelId="{756121CD-DABA-4A0E-B20E-2D1B3316AB48}" type="presParOf" srcId="{BE3D8106-8B59-43D3-A782-25203FBC0041}" destId="{8272C2CE-1606-4EE0-B620-DAC4DC709EB1}" srcOrd="1" destOrd="0" presId="urn:microsoft.com/office/officeart/2005/8/layout/hierarchy2"/>
    <dgm:cxn modelId="{0E206E7B-8857-4364-9919-38BA70C0C284}" type="presParOf" srcId="{8272C2CE-1606-4EE0-B620-DAC4DC709EB1}" destId="{0C781051-5913-4ED4-A463-E29B864FF56B}" srcOrd="0" destOrd="0" presId="urn:microsoft.com/office/officeart/2005/8/layout/hierarchy2"/>
    <dgm:cxn modelId="{8F886AA9-61E0-420D-8B1C-CF556D0C4FA2}" type="presParOf" srcId="{0C781051-5913-4ED4-A463-E29B864FF56B}" destId="{71F779E7-0CCA-403F-9280-5E12A45002E6}" srcOrd="0" destOrd="0" presId="urn:microsoft.com/office/officeart/2005/8/layout/hierarchy2"/>
    <dgm:cxn modelId="{A435FBF8-046B-4465-BDAE-AE135A4F8406}" type="presParOf" srcId="{8272C2CE-1606-4EE0-B620-DAC4DC709EB1}" destId="{908876E7-6259-4D34-B7C9-62A7BE0DD3E6}" srcOrd="1" destOrd="0" presId="urn:microsoft.com/office/officeart/2005/8/layout/hierarchy2"/>
    <dgm:cxn modelId="{7E282D9E-F451-4CF2-9F83-ED42980EAA63}" type="presParOf" srcId="{908876E7-6259-4D34-B7C9-62A7BE0DD3E6}" destId="{D2B11A77-3381-4C58-BA31-E52B7B1B762A}" srcOrd="0" destOrd="0" presId="urn:microsoft.com/office/officeart/2005/8/layout/hierarchy2"/>
    <dgm:cxn modelId="{AA784ECF-4D81-4428-A79F-76F4037F2056}" type="presParOf" srcId="{908876E7-6259-4D34-B7C9-62A7BE0DD3E6}" destId="{13DC8638-2A93-4FEA-9DE3-721A1304CAEE}" srcOrd="1" destOrd="0" presId="urn:microsoft.com/office/officeart/2005/8/layout/hierarchy2"/>
    <dgm:cxn modelId="{8EF27969-483E-4B23-901B-CD29DEEB0257}" type="presParOf" srcId="{13DC8638-2A93-4FEA-9DE3-721A1304CAEE}" destId="{5BB4FC9A-4FF8-489E-9A38-D0D022211332}" srcOrd="0" destOrd="0" presId="urn:microsoft.com/office/officeart/2005/8/layout/hierarchy2"/>
    <dgm:cxn modelId="{7242CA66-32F9-4A3F-AD9F-E78D1AEF1042}" type="presParOf" srcId="{5BB4FC9A-4FF8-489E-9A38-D0D022211332}" destId="{8E217179-A2A7-4237-85B4-66C4CF05E6D0}" srcOrd="0" destOrd="0" presId="urn:microsoft.com/office/officeart/2005/8/layout/hierarchy2"/>
    <dgm:cxn modelId="{BEDAD1FD-B9D5-458B-AE6C-803C78665BF1}" type="presParOf" srcId="{13DC8638-2A93-4FEA-9DE3-721A1304CAEE}" destId="{D1A638A3-FE6E-4573-A480-044ECADEE0FE}" srcOrd="1" destOrd="0" presId="urn:microsoft.com/office/officeart/2005/8/layout/hierarchy2"/>
    <dgm:cxn modelId="{CCF9DD29-0576-4F47-928C-D91FD7EC21D7}" type="presParOf" srcId="{D1A638A3-FE6E-4573-A480-044ECADEE0FE}" destId="{B3D3D7BB-FA52-4328-A459-6CFE296F563B}" srcOrd="0" destOrd="0" presId="urn:microsoft.com/office/officeart/2005/8/layout/hierarchy2"/>
    <dgm:cxn modelId="{E5BE0578-50F2-4ED3-BD72-358416AB5A5A}" type="presParOf" srcId="{D1A638A3-FE6E-4573-A480-044ECADEE0FE}" destId="{EF4CBB6B-BC2E-4F80-90A0-B71C254142C6}" srcOrd="1" destOrd="0" presId="urn:microsoft.com/office/officeart/2005/8/layout/hierarchy2"/>
    <dgm:cxn modelId="{50B6EBD8-6520-4D11-ADA0-A17CD71E06CA}" type="presParOf" srcId="{13DC8638-2A93-4FEA-9DE3-721A1304CAEE}" destId="{7E196E7E-B323-4526-81EF-019E700838F2}" srcOrd="2" destOrd="0" presId="urn:microsoft.com/office/officeart/2005/8/layout/hierarchy2"/>
    <dgm:cxn modelId="{C04C1BAC-C505-4BFB-93D2-D56C3ADAF94B}" type="presParOf" srcId="{7E196E7E-B323-4526-81EF-019E700838F2}" destId="{7526387C-9FD1-4427-8DF0-30C73F49CF24}" srcOrd="0" destOrd="0" presId="urn:microsoft.com/office/officeart/2005/8/layout/hierarchy2"/>
    <dgm:cxn modelId="{1C78D4AE-C6C4-4AD2-BE82-331149B7BAED}" type="presParOf" srcId="{13DC8638-2A93-4FEA-9DE3-721A1304CAEE}" destId="{A5FDB9A4-C664-44AB-94F4-2B3FE6565795}" srcOrd="3" destOrd="0" presId="urn:microsoft.com/office/officeart/2005/8/layout/hierarchy2"/>
    <dgm:cxn modelId="{B96A0454-989D-413E-AEB2-C2E5E56CA7E9}" type="presParOf" srcId="{A5FDB9A4-C664-44AB-94F4-2B3FE6565795}" destId="{4B81E539-7C25-4B2A-A8A5-16A9C9EF0C2D}" srcOrd="0" destOrd="0" presId="urn:microsoft.com/office/officeart/2005/8/layout/hierarchy2"/>
    <dgm:cxn modelId="{CA924DD1-69EB-4EEB-9F03-4AB13745CA91}" type="presParOf" srcId="{A5FDB9A4-C664-44AB-94F4-2B3FE6565795}" destId="{62D8A634-EF5A-4C37-A775-00DBE138D226}" srcOrd="1" destOrd="0" presId="urn:microsoft.com/office/officeart/2005/8/layout/hierarchy2"/>
    <dgm:cxn modelId="{B19D52A7-7B37-4AE3-891E-F050D4B3FD90}" type="presParOf" srcId="{8272C2CE-1606-4EE0-B620-DAC4DC709EB1}" destId="{E078FBA0-465A-44A1-ABBF-D025D37F74A9}" srcOrd="2" destOrd="0" presId="urn:microsoft.com/office/officeart/2005/8/layout/hierarchy2"/>
    <dgm:cxn modelId="{5516150E-929D-40BB-8053-F1C6FBA692E1}" type="presParOf" srcId="{E078FBA0-465A-44A1-ABBF-D025D37F74A9}" destId="{D128E6D4-C695-4753-AFC8-158E4E3D53CE}" srcOrd="0" destOrd="0" presId="urn:microsoft.com/office/officeart/2005/8/layout/hierarchy2"/>
    <dgm:cxn modelId="{741AF2C9-08F1-4261-BBA5-7B7F6078C65A}" type="presParOf" srcId="{8272C2CE-1606-4EE0-B620-DAC4DC709EB1}" destId="{C5BBA4D1-6C74-4D46-B7C7-EF28F4F77EA2}" srcOrd="3" destOrd="0" presId="urn:microsoft.com/office/officeart/2005/8/layout/hierarchy2"/>
    <dgm:cxn modelId="{9044D5A0-EF8D-407B-8A5B-18FC82A3A072}" type="presParOf" srcId="{C5BBA4D1-6C74-4D46-B7C7-EF28F4F77EA2}" destId="{36EC996E-77D3-417A-8FD5-3DA0FF68B313}" srcOrd="0" destOrd="0" presId="urn:microsoft.com/office/officeart/2005/8/layout/hierarchy2"/>
    <dgm:cxn modelId="{E105AFCD-389E-42B0-876C-2C5D809310F4}" type="presParOf" srcId="{C5BBA4D1-6C74-4D46-B7C7-EF28F4F77EA2}" destId="{2C84BC26-E6C6-4D85-93AB-5D705B61FAC4}" srcOrd="1" destOrd="0" presId="urn:microsoft.com/office/officeart/2005/8/layout/hierarchy2"/>
    <dgm:cxn modelId="{839389CD-449B-497D-9528-BEC71285DC3C}" type="presParOf" srcId="{2C84BC26-E6C6-4D85-93AB-5D705B61FAC4}" destId="{8F8DA183-05CC-4A6E-90C1-BCF48381F6D2}" srcOrd="0" destOrd="0" presId="urn:microsoft.com/office/officeart/2005/8/layout/hierarchy2"/>
    <dgm:cxn modelId="{E21DC689-0597-497A-92E9-7F4D572A139E}" type="presParOf" srcId="{8F8DA183-05CC-4A6E-90C1-BCF48381F6D2}" destId="{74D48F06-A231-42B7-AEFB-8DDCC5B93611}" srcOrd="0" destOrd="0" presId="urn:microsoft.com/office/officeart/2005/8/layout/hierarchy2"/>
    <dgm:cxn modelId="{5A6C1E47-56DB-4BA3-B117-FDE8ACA1B9DA}" type="presParOf" srcId="{2C84BC26-E6C6-4D85-93AB-5D705B61FAC4}" destId="{F2AD94F7-A73F-47BD-897E-2CADBD0550B4}" srcOrd="1" destOrd="0" presId="urn:microsoft.com/office/officeart/2005/8/layout/hierarchy2"/>
    <dgm:cxn modelId="{9A189B31-2727-438B-AA7F-B0130E76D959}" type="presParOf" srcId="{F2AD94F7-A73F-47BD-897E-2CADBD0550B4}" destId="{D56A87C0-1405-4BF9-8EA1-DB19CF4C1ED9}" srcOrd="0" destOrd="0" presId="urn:microsoft.com/office/officeart/2005/8/layout/hierarchy2"/>
    <dgm:cxn modelId="{C0A4BB89-7101-4D2E-8BE0-B1EB72D2C409}" type="presParOf" srcId="{F2AD94F7-A73F-47BD-897E-2CADBD0550B4}" destId="{13E0404B-568F-43F1-BDAE-C82707CC26ED}" srcOrd="1" destOrd="0" presId="urn:microsoft.com/office/officeart/2005/8/layout/hierarchy2"/>
    <dgm:cxn modelId="{E5C648F1-2232-48ED-8578-1B8015053555}" type="presParOf" srcId="{2C84BC26-E6C6-4D85-93AB-5D705B61FAC4}" destId="{EFB2B080-FFCC-423D-8DC8-62424364073F}" srcOrd="2" destOrd="0" presId="urn:microsoft.com/office/officeart/2005/8/layout/hierarchy2"/>
    <dgm:cxn modelId="{271DF0D2-FC8F-4782-B7BC-96AC9B348EBA}" type="presParOf" srcId="{EFB2B080-FFCC-423D-8DC8-62424364073F}" destId="{03114C8C-3E97-4A08-B78D-FA0DDB7FD538}" srcOrd="0" destOrd="0" presId="urn:microsoft.com/office/officeart/2005/8/layout/hierarchy2"/>
    <dgm:cxn modelId="{4543890B-6122-41FE-BEF6-39AEEE7005FE}" type="presParOf" srcId="{2C84BC26-E6C6-4D85-93AB-5D705B61FAC4}" destId="{12E9F802-FE0D-4F04-853C-7B8373B8C232}" srcOrd="3" destOrd="0" presId="urn:microsoft.com/office/officeart/2005/8/layout/hierarchy2"/>
    <dgm:cxn modelId="{4C5AFB4F-2B79-4E50-9B29-56D1ED646848}" type="presParOf" srcId="{12E9F802-FE0D-4F04-853C-7B8373B8C232}" destId="{D0B45095-0394-4BA1-9BD3-AE5DD68EA085}" srcOrd="0" destOrd="0" presId="urn:microsoft.com/office/officeart/2005/8/layout/hierarchy2"/>
    <dgm:cxn modelId="{EBFA5286-9CF8-471F-9BC1-DB42744CF7A2}" type="presParOf" srcId="{12E9F802-FE0D-4F04-853C-7B8373B8C232}" destId="{A73554F1-826B-4B87-A298-4E3C7691D2C3}" srcOrd="1" destOrd="0" presId="urn:microsoft.com/office/officeart/2005/8/layout/hierarchy2"/>
    <dgm:cxn modelId="{3102E21A-9BC4-4E58-B4AF-941EA7B354DB}" type="presParOf" srcId="{2C84BC26-E6C6-4D85-93AB-5D705B61FAC4}" destId="{F8335E7F-F492-4E15-8361-1D271D06833C}" srcOrd="4" destOrd="0" presId="urn:microsoft.com/office/officeart/2005/8/layout/hierarchy2"/>
    <dgm:cxn modelId="{112C9D4C-F183-4517-B2B2-7D7DADCA1CB3}" type="presParOf" srcId="{F8335E7F-F492-4E15-8361-1D271D06833C}" destId="{223DAE44-CFDC-4DBE-8759-2F71EDD05101}" srcOrd="0" destOrd="0" presId="urn:microsoft.com/office/officeart/2005/8/layout/hierarchy2"/>
    <dgm:cxn modelId="{A9D0D133-856F-474B-A2A0-CED95E156EBD}" type="presParOf" srcId="{2C84BC26-E6C6-4D85-93AB-5D705B61FAC4}" destId="{D0965CD7-D5AE-499D-A584-2DD3660B3ADF}" srcOrd="5" destOrd="0" presId="urn:microsoft.com/office/officeart/2005/8/layout/hierarchy2"/>
    <dgm:cxn modelId="{90BFE028-ACCD-46D4-8B79-F8971E2B2DFC}" type="presParOf" srcId="{D0965CD7-D5AE-499D-A584-2DD3660B3ADF}" destId="{F68DED67-AC9F-46C8-8450-D6FA0BC58FF0}" srcOrd="0" destOrd="0" presId="urn:microsoft.com/office/officeart/2005/8/layout/hierarchy2"/>
    <dgm:cxn modelId="{95E20208-2501-473A-ABE0-5D603EB8012E}" type="presParOf" srcId="{D0965CD7-D5AE-499D-A584-2DD3660B3ADF}" destId="{B5BEDDC5-CF73-4C29-8351-6744DBDF3536}" srcOrd="1" destOrd="0" presId="urn:microsoft.com/office/officeart/2005/8/layout/hierarchy2"/>
    <dgm:cxn modelId="{555552C9-348B-4DF8-BDEE-C04E4F08395F}" type="presParOf" srcId="{2C84BC26-E6C6-4D85-93AB-5D705B61FAC4}" destId="{E56A92EE-6C54-4A48-8E72-97414B00D840}" srcOrd="6" destOrd="0" presId="urn:microsoft.com/office/officeart/2005/8/layout/hierarchy2"/>
    <dgm:cxn modelId="{0C1E10CC-C1CB-4849-BF29-C3EC7B6806DC}" type="presParOf" srcId="{E56A92EE-6C54-4A48-8E72-97414B00D840}" destId="{5EE64336-1A1D-44F6-B9E1-6C9848F2CB04}" srcOrd="0" destOrd="0" presId="urn:microsoft.com/office/officeart/2005/8/layout/hierarchy2"/>
    <dgm:cxn modelId="{6B3B0425-8AF6-4AFD-8516-4B61E5F9C49D}" type="presParOf" srcId="{2C84BC26-E6C6-4D85-93AB-5D705B61FAC4}" destId="{8E74F744-9B6A-4C2B-901C-2C738490D571}" srcOrd="7" destOrd="0" presId="urn:microsoft.com/office/officeart/2005/8/layout/hierarchy2"/>
    <dgm:cxn modelId="{68FF8E36-7FA9-46F4-9AE8-77A075CEFD22}" type="presParOf" srcId="{8E74F744-9B6A-4C2B-901C-2C738490D571}" destId="{793B9BD7-88C3-4025-BE54-952DFF510228}" srcOrd="0" destOrd="0" presId="urn:microsoft.com/office/officeart/2005/8/layout/hierarchy2"/>
    <dgm:cxn modelId="{52769DA1-987D-4609-A43F-F4BBCFCFE71E}" type="presParOf" srcId="{8E74F744-9B6A-4C2B-901C-2C738490D571}" destId="{8F8CA9DB-AEF5-49ED-BA6D-7BA24258837B}" srcOrd="1" destOrd="0" presId="urn:microsoft.com/office/officeart/2005/8/layout/hierarchy2"/>
    <dgm:cxn modelId="{D4BA5D8F-3FD3-45C7-9999-45A3286BF56B}" type="presParOf" srcId="{8272C2CE-1606-4EE0-B620-DAC4DC709EB1}" destId="{A83765E0-66C0-44B1-B672-0026C5807EE6}" srcOrd="4" destOrd="0" presId="urn:microsoft.com/office/officeart/2005/8/layout/hierarchy2"/>
    <dgm:cxn modelId="{F2A35031-8B2C-4BEB-BDF2-5033C09F7856}" type="presParOf" srcId="{A83765E0-66C0-44B1-B672-0026C5807EE6}" destId="{2B36A86B-78D6-4A33-A9C5-92ABDCFDF64E}" srcOrd="0" destOrd="0" presId="urn:microsoft.com/office/officeart/2005/8/layout/hierarchy2"/>
    <dgm:cxn modelId="{57E6D123-0F1E-4776-8662-0D3AF11F37BC}" type="presParOf" srcId="{8272C2CE-1606-4EE0-B620-DAC4DC709EB1}" destId="{CE1D495F-9FCE-4ABA-A123-909553E002A3}" srcOrd="5" destOrd="0" presId="urn:microsoft.com/office/officeart/2005/8/layout/hierarchy2"/>
    <dgm:cxn modelId="{47A33D80-EE38-4E91-99AC-B81D12379111}" type="presParOf" srcId="{CE1D495F-9FCE-4ABA-A123-909553E002A3}" destId="{4F9E7AC9-1A13-4370-A6D9-3F3525DB9810}" srcOrd="0" destOrd="0" presId="urn:microsoft.com/office/officeart/2005/8/layout/hierarchy2"/>
    <dgm:cxn modelId="{69AE8877-8C6D-41A4-9662-A8493CCBFB38}" type="presParOf" srcId="{CE1D495F-9FCE-4ABA-A123-909553E002A3}" destId="{828518CC-4C8C-4728-84A1-378E876E6E8D}" srcOrd="1" destOrd="0" presId="urn:microsoft.com/office/officeart/2005/8/layout/hierarchy2"/>
    <dgm:cxn modelId="{FE92467B-0622-4D43-AF92-85FB86567871}" type="presParOf" srcId="{828518CC-4C8C-4728-84A1-378E876E6E8D}" destId="{8B20506D-C43F-40DC-9A3F-3E74FE466114}" srcOrd="0" destOrd="0" presId="urn:microsoft.com/office/officeart/2005/8/layout/hierarchy2"/>
    <dgm:cxn modelId="{46D1F9F2-890C-4973-9BB4-D13A8F19366D}" type="presParOf" srcId="{8B20506D-C43F-40DC-9A3F-3E74FE466114}" destId="{E6510D77-D84D-427F-8244-F441D58EED36}" srcOrd="0" destOrd="0" presId="urn:microsoft.com/office/officeart/2005/8/layout/hierarchy2"/>
    <dgm:cxn modelId="{E12DB749-92F5-43C4-A8D5-7C85C9DAFA56}" type="presParOf" srcId="{828518CC-4C8C-4728-84A1-378E876E6E8D}" destId="{07993F99-99A4-4D14-BCEB-708F0546E2D5}" srcOrd="1" destOrd="0" presId="urn:microsoft.com/office/officeart/2005/8/layout/hierarchy2"/>
    <dgm:cxn modelId="{E60BB3B4-AB43-478E-B677-AE4695DB2003}" type="presParOf" srcId="{07993F99-99A4-4D14-BCEB-708F0546E2D5}" destId="{4A537952-0136-4102-A544-D149D48C1940}" srcOrd="0" destOrd="0" presId="urn:microsoft.com/office/officeart/2005/8/layout/hierarchy2"/>
    <dgm:cxn modelId="{9248049D-80F4-470E-BBA1-BDC73349787A}" type="presParOf" srcId="{07993F99-99A4-4D14-BCEB-708F0546E2D5}" destId="{45F02BEE-C158-40F1-A5F6-3B95B1B00353}" srcOrd="1" destOrd="0" presId="urn:microsoft.com/office/officeart/2005/8/layout/hierarchy2"/>
    <dgm:cxn modelId="{C52FD95F-A3FB-4D4A-92E7-0CE2A354E68A}" type="presParOf" srcId="{828518CC-4C8C-4728-84A1-378E876E6E8D}" destId="{C74F3594-B853-4FAC-B8FF-B4293E52D467}" srcOrd="2" destOrd="0" presId="urn:microsoft.com/office/officeart/2005/8/layout/hierarchy2"/>
    <dgm:cxn modelId="{41D301DD-2874-4A7F-A7EF-CA0C0E90D4E6}" type="presParOf" srcId="{C74F3594-B853-4FAC-B8FF-B4293E52D467}" destId="{720A8564-71D4-402B-AC2B-673E292BF31A}" srcOrd="0" destOrd="0" presId="urn:microsoft.com/office/officeart/2005/8/layout/hierarchy2"/>
    <dgm:cxn modelId="{A87D5B6C-3DA7-4636-A5F2-D191DB202D3D}" type="presParOf" srcId="{828518CC-4C8C-4728-84A1-378E876E6E8D}" destId="{58C32C91-B219-499D-8B29-1972AF8AF6AB}" srcOrd="3" destOrd="0" presId="urn:microsoft.com/office/officeart/2005/8/layout/hierarchy2"/>
    <dgm:cxn modelId="{FE2EB741-B746-4456-917F-BCB91F78BAF3}" type="presParOf" srcId="{58C32C91-B219-499D-8B29-1972AF8AF6AB}" destId="{6BA3C4E8-BD52-46E8-87FA-24403BAACEF4}" srcOrd="0" destOrd="0" presId="urn:microsoft.com/office/officeart/2005/8/layout/hierarchy2"/>
    <dgm:cxn modelId="{FA6607F2-1C53-4BAF-BB3D-A8FAAA15BF43}" type="presParOf" srcId="{58C32C91-B219-499D-8B29-1972AF8AF6AB}" destId="{CE4297ED-F1A9-417C-AC45-899DC53201AE}" srcOrd="1" destOrd="0" presId="urn:microsoft.com/office/officeart/2005/8/layout/hierarchy2"/>
    <dgm:cxn modelId="{DB6C2B0E-7AAA-45AE-A791-FC4DF4B1B978}" type="presParOf" srcId="{828518CC-4C8C-4728-84A1-378E876E6E8D}" destId="{A0ABB8B1-D90A-4879-91D2-490F0BB2F106}" srcOrd="4" destOrd="0" presId="urn:microsoft.com/office/officeart/2005/8/layout/hierarchy2"/>
    <dgm:cxn modelId="{E7705534-75A7-47CE-8044-BCD0416178E8}" type="presParOf" srcId="{A0ABB8B1-D90A-4879-91D2-490F0BB2F106}" destId="{BFF0EB82-B707-4B1B-AB53-6A68F175A991}" srcOrd="0" destOrd="0" presId="urn:microsoft.com/office/officeart/2005/8/layout/hierarchy2"/>
    <dgm:cxn modelId="{1C79FD86-F6D2-4075-B253-F9ED40A3BC42}" type="presParOf" srcId="{828518CC-4C8C-4728-84A1-378E876E6E8D}" destId="{57C9ED3D-731F-4619-B801-DCA3535832F1}" srcOrd="5" destOrd="0" presId="urn:microsoft.com/office/officeart/2005/8/layout/hierarchy2"/>
    <dgm:cxn modelId="{FAFE5DDE-F8AE-4E2F-96C5-18C3228F1405}" type="presParOf" srcId="{57C9ED3D-731F-4619-B801-DCA3535832F1}" destId="{A111A9DE-9E5A-40D7-8280-43573B8AAFC2}" srcOrd="0" destOrd="0" presId="urn:microsoft.com/office/officeart/2005/8/layout/hierarchy2"/>
    <dgm:cxn modelId="{3BABAAB2-3761-4B8D-9306-8C0EC32A48E6}" type="presParOf" srcId="{57C9ED3D-731F-4619-B801-DCA3535832F1}" destId="{9238A024-C037-455E-8124-70BAB3E8DF5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5AED180-8366-48E5-8CB0-F2C7548615F0}" type="doc">
      <dgm:prSet loTypeId="urn:microsoft.com/office/officeart/2005/8/layout/hierarchy2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fr-FR"/>
        </a:p>
      </dgm:t>
    </dgm:pt>
    <dgm:pt modelId="{0A2EE0FF-99F2-4D11-8707-415987C89C97}">
      <dgm:prSet phldrT="[Texte]" custT="1"/>
      <dgm:spPr>
        <a:solidFill>
          <a:srgbClr val="00FF00"/>
        </a:solidFill>
      </dgm:spPr>
      <dgm:t>
        <a:bodyPr/>
        <a:lstStyle/>
        <a:p>
          <a:r>
            <a:rPr lang="fr-FR" sz="1700" b="1" dirty="0" smtClean="0"/>
            <a:t>Diagnostic stratégique interne</a:t>
          </a:r>
        </a:p>
        <a:p>
          <a:r>
            <a:rPr lang="fr-FR" sz="1700" b="1" dirty="0" smtClean="0"/>
            <a:t>Micro</a:t>
          </a:r>
        </a:p>
        <a:p>
          <a:r>
            <a:rPr lang="fr-FR" sz="1700" b="1" dirty="0" smtClean="0"/>
            <a:t>environnement</a:t>
          </a:r>
          <a:endParaRPr lang="fr-FR" sz="1700" b="1" dirty="0"/>
        </a:p>
      </dgm:t>
    </dgm:pt>
    <dgm:pt modelId="{17CBA0A6-193D-4786-A929-2ADBCC66BB21}" type="parTrans" cxnId="{221A8FCC-5626-473D-828F-05C4D69892AA}">
      <dgm:prSet/>
      <dgm:spPr/>
      <dgm:t>
        <a:bodyPr/>
        <a:lstStyle/>
        <a:p>
          <a:endParaRPr lang="fr-FR"/>
        </a:p>
      </dgm:t>
    </dgm:pt>
    <dgm:pt modelId="{A3048034-DAD8-4B76-B8E2-290D4E5DCFCF}" type="sibTrans" cxnId="{221A8FCC-5626-473D-828F-05C4D69892AA}">
      <dgm:prSet/>
      <dgm:spPr/>
      <dgm:t>
        <a:bodyPr/>
        <a:lstStyle/>
        <a:p>
          <a:endParaRPr lang="fr-FR"/>
        </a:p>
      </dgm:t>
    </dgm:pt>
    <dgm:pt modelId="{CDC6C621-D7AF-4B9D-9E7D-9B43340F1DB9}">
      <dgm:prSet phldrT="[Texte]" custT="1"/>
      <dgm:spPr>
        <a:solidFill>
          <a:srgbClr val="FFFF00"/>
        </a:solidFill>
      </dgm:spPr>
      <dgm:t>
        <a:bodyPr/>
        <a:lstStyle/>
        <a:p>
          <a:r>
            <a:rPr lang="fr-FR" sz="1800" b="1" dirty="0" smtClean="0"/>
            <a:t>Forces / Faiblesses</a:t>
          </a:r>
          <a:endParaRPr lang="fr-FR" sz="1800" b="1" dirty="0"/>
        </a:p>
      </dgm:t>
    </dgm:pt>
    <dgm:pt modelId="{9F4D15CF-F687-4CA0-A3D5-59E68AB1FC71}" type="parTrans" cxnId="{ED3CF0E3-A5DE-4018-9D58-FDF81A015B65}">
      <dgm:prSet/>
      <dgm:spPr/>
      <dgm:t>
        <a:bodyPr/>
        <a:lstStyle/>
        <a:p>
          <a:endParaRPr lang="fr-FR"/>
        </a:p>
      </dgm:t>
    </dgm:pt>
    <dgm:pt modelId="{9B858847-AC6E-4A62-9143-FC8DF885A706}" type="sibTrans" cxnId="{ED3CF0E3-A5DE-4018-9D58-FDF81A015B65}">
      <dgm:prSet/>
      <dgm:spPr/>
      <dgm:t>
        <a:bodyPr/>
        <a:lstStyle/>
        <a:p>
          <a:endParaRPr lang="fr-FR"/>
        </a:p>
      </dgm:t>
    </dgm:pt>
    <dgm:pt modelId="{845F052D-3E1F-497A-B825-37074B0C1A44}">
      <dgm:prSet phldrT="[Texte]" custT="1"/>
      <dgm:spPr>
        <a:solidFill>
          <a:srgbClr val="00FFFF"/>
        </a:solidFill>
      </dgm:spPr>
      <dgm:t>
        <a:bodyPr/>
        <a:lstStyle/>
        <a:p>
          <a:r>
            <a:rPr lang="fr-FR" sz="1800" b="1" dirty="0" smtClean="0"/>
            <a:t>Analyse des ressources</a:t>
          </a:r>
          <a:endParaRPr lang="fr-FR" sz="1800" b="1" dirty="0"/>
        </a:p>
      </dgm:t>
    </dgm:pt>
    <dgm:pt modelId="{646F793A-8F85-4042-BFF6-281C1EBC2F00}" type="parTrans" cxnId="{2EB49D66-DD82-4702-BCE4-D91319AF3A7D}">
      <dgm:prSet/>
      <dgm:spPr/>
      <dgm:t>
        <a:bodyPr/>
        <a:lstStyle/>
        <a:p>
          <a:endParaRPr lang="fr-FR"/>
        </a:p>
      </dgm:t>
    </dgm:pt>
    <dgm:pt modelId="{D8E3F1B0-DAD9-4082-B30E-B9B344619F64}" type="sibTrans" cxnId="{2EB49D66-DD82-4702-BCE4-D91319AF3A7D}">
      <dgm:prSet/>
      <dgm:spPr/>
      <dgm:t>
        <a:bodyPr/>
        <a:lstStyle/>
        <a:p>
          <a:endParaRPr lang="fr-FR"/>
        </a:p>
      </dgm:t>
    </dgm:pt>
    <dgm:pt modelId="{6601907B-529A-4525-BA07-B6EAD806BB24}">
      <dgm:prSet phldrT="[Texte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fr-FR" dirty="0" smtClean="0"/>
            <a:t>Tangibles</a:t>
          </a:r>
          <a:endParaRPr lang="fr-FR" dirty="0"/>
        </a:p>
      </dgm:t>
    </dgm:pt>
    <dgm:pt modelId="{D2B89592-77F4-48F4-8DC0-D61AAA3B300B}" type="parTrans" cxnId="{8BFFC6B5-43D3-4678-B007-BEABEE3EB34C}">
      <dgm:prSet/>
      <dgm:spPr/>
      <dgm:t>
        <a:bodyPr/>
        <a:lstStyle/>
        <a:p>
          <a:endParaRPr lang="fr-FR"/>
        </a:p>
      </dgm:t>
    </dgm:pt>
    <dgm:pt modelId="{8A68F08D-FD17-4394-93D3-C140CAEC8928}" type="sibTrans" cxnId="{8BFFC6B5-43D3-4678-B007-BEABEE3EB34C}">
      <dgm:prSet/>
      <dgm:spPr/>
      <dgm:t>
        <a:bodyPr/>
        <a:lstStyle/>
        <a:p>
          <a:endParaRPr lang="fr-FR"/>
        </a:p>
      </dgm:t>
    </dgm:pt>
    <dgm:pt modelId="{C1300C1A-4C31-4CB7-978C-56E5BAB17CAD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fr-FR" dirty="0" smtClean="0"/>
            <a:t>Intangibles</a:t>
          </a:r>
          <a:endParaRPr lang="fr-FR" dirty="0"/>
        </a:p>
      </dgm:t>
    </dgm:pt>
    <dgm:pt modelId="{D8E8386F-4D53-4BB3-8F90-E8CE5C852679}" type="parTrans" cxnId="{609395FA-7574-4C83-9597-2C9B07A6EB50}">
      <dgm:prSet/>
      <dgm:spPr/>
      <dgm:t>
        <a:bodyPr/>
        <a:lstStyle/>
        <a:p>
          <a:endParaRPr lang="fr-FR"/>
        </a:p>
      </dgm:t>
    </dgm:pt>
    <dgm:pt modelId="{478CD909-59BA-4AE6-9811-7C3E1ED4E311}" type="sibTrans" cxnId="{609395FA-7574-4C83-9597-2C9B07A6EB50}">
      <dgm:prSet/>
      <dgm:spPr/>
      <dgm:t>
        <a:bodyPr/>
        <a:lstStyle/>
        <a:p>
          <a:endParaRPr lang="fr-FR"/>
        </a:p>
      </dgm:t>
    </dgm:pt>
    <dgm:pt modelId="{79322C7F-CFD8-43BB-BDFB-367F1D7945A8}">
      <dgm:prSet custT="1"/>
      <dgm:spPr>
        <a:solidFill>
          <a:srgbClr val="CCFF99"/>
        </a:solidFill>
      </dgm:spPr>
      <dgm:t>
        <a:bodyPr/>
        <a:lstStyle/>
        <a:p>
          <a:r>
            <a:rPr lang="fr-FR" sz="1800" b="1" dirty="0" smtClean="0"/>
            <a:t>Analyse des compétences</a:t>
          </a:r>
          <a:endParaRPr lang="fr-FR" sz="1800" b="1" dirty="0"/>
        </a:p>
      </dgm:t>
    </dgm:pt>
    <dgm:pt modelId="{4F2D66EE-73E6-4F4D-912D-5BF603B18BDF}" type="parTrans" cxnId="{A3A149EB-4ACD-42C0-8C75-CFBC8CE08A94}">
      <dgm:prSet/>
      <dgm:spPr/>
      <dgm:t>
        <a:bodyPr/>
        <a:lstStyle/>
        <a:p>
          <a:endParaRPr lang="fr-FR"/>
        </a:p>
      </dgm:t>
    </dgm:pt>
    <dgm:pt modelId="{86B70656-4B33-4ABE-B349-69EC7D2C5B50}" type="sibTrans" cxnId="{A3A149EB-4ACD-42C0-8C75-CFBC8CE08A94}">
      <dgm:prSet/>
      <dgm:spPr/>
      <dgm:t>
        <a:bodyPr/>
        <a:lstStyle/>
        <a:p>
          <a:endParaRPr lang="fr-FR"/>
        </a:p>
      </dgm:t>
    </dgm:pt>
    <dgm:pt modelId="{148A60A0-9E04-4B50-A7C0-F1A0C3D44B90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fr-FR" sz="2000" b="1" dirty="0" smtClean="0"/>
            <a:t>La chaîne des valeurs de PORTER</a:t>
          </a:r>
          <a:endParaRPr lang="fr-FR" sz="2000" b="1" dirty="0"/>
        </a:p>
      </dgm:t>
    </dgm:pt>
    <dgm:pt modelId="{80553E9A-FF7E-45EA-89BD-E9136089333C}" type="parTrans" cxnId="{225C8669-7229-47D8-892D-949D0D9FA891}">
      <dgm:prSet/>
      <dgm:spPr/>
      <dgm:t>
        <a:bodyPr/>
        <a:lstStyle/>
        <a:p>
          <a:endParaRPr lang="fr-FR"/>
        </a:p>
      </dgm:t>
    </dgm:pt>
    <dgm:pt modelId="{E057292B-7ABD-42B0-87A2-5D8A3A3A30F7}" type="sibTrans" cxnId="{225C8669-7229-47D8-892D-949D0D9FA891}">
      <dgm:prSet/>
      <dgm:spPr/>
      <dgm:t>
        <a:bodyPr/>
        <a:lstStyle/>
        <a:p>
          <a:endParaRPr lang="fr-FR"/>
        </a:p>
      </dgm:t>
    </dgm:pt>
    <dgm:pt modelId="{5F0E50E4-076C-413C-8D70-18CBE693FA87}">
      <dgm:prSet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fr-FR" dirty="0" smtClean="0"/>
            <a:t>Individuelles / collectives</a:t>
          </a:r>
          <a:endParaRPr lang="fr-FR" dirty="0"/>
        </a:p>
      </dgm:t>
    </dgm:pt>
    <dgm:pt modelId="{56429DC4-AEE3-47CC-9085-AA1084EF2D19}" type="parTrans" cxnId="{EB759A10-079C-46D8-961D-FF7C3A68F218}">
      <dgm:prSet/>
      <dgm:spPr/>
      <dgm:t>
        <a:bodyPr/>
        <a:lstStyle/>
        <a:p>
          <a:endParaRPr lang="fr-FR"/>
        </a:p>
      </dgm:t>
    </dgm:pt>
    <dgm:pt modelId="{D7BA88C6-523F-4CA5-BFDD-69ED6F43340F}" type="sibTrans" cxnId="{EB759A10-079C-46D8-961D-FF7C3A68F218}">
      <dgm:prSet/>
      <dgm:spPr/>
      <dgm:t>
        <a:bodyPr/>
        <a:lstStyle/>
        <a:p>
          <a:endParaRPr lang="fr-FR"/>
        </a:p>
      </dgm:t>
    </dgm:pt>
    <dgm:pt modelId="{D4BC6CB8-1849-4427-863C-EC38C161637E}">
      <dgm:prSet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fr-FR" dirty="0" smtClean="0"/>
            <a:t>Générales / Distinctives</a:t>
          </a:r>
          <a:endParaRPr lang="fr-FR" dirty="0"/>
        </a:p>
      </dgm:t>
    </dgm:pt>
    <dgm:pt modelId="{221B0499-0204-45C0-941B-2470DA83BFEE}" type="parTrans" cxnId="{CD9243EC-505D-44BA-B5B3-D7D29B293C7D}">
      <dgm:prSet/>
      <dgm:spPr/>
      <dgm:t>
        <a:bodyPr/>
        <a:lstStyle/>
        <a:p>
          <a:endParaRPr lang="fr-FR"/>
        </a:p>
      </dgm:t>
    </dgm:pt>
    <dgm:pt modelId="{AE2AB605-9DD3-4465-AE27-B7A76B066541}" type="sibTrans" cxnId="{CD9243EC-505D-44BA-B5B3-D7D29B293C7D}">
      <dgm:prSet/>
      <dgm:spPr/>
      <dgm:t>
        <a:bodyPr/>
        <a:lstStyle/>
        <a:p>
          <a:endParaRPr lang="fr-FR"/>
        </a:p>
      </dgm:t>
    </dgm:pt>
    <dgm:pt modelId="{D7CD69B1-2505-4C21-AE7A-A62A570330D5}">
      <dgm:prSet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fr-FR" dirty="0" smtClean="0"/>
            <a:t>Spécifiques / Transversales</a:t>
          </a:r>
          <a:endParaRPr lang="fr-FR" dirty="0"/>
        </a:p>
      </dgm:t>
    </dgm:pt>
    <dgm:pt modelId="{025B7CA5-80D3-4289-81B9-D330DB5CAA27}" type="parTrans" cxnId="{E96BE742-900D-409F-B4BF-7ED5EC3EF918}">
      <dgm:prSet/>
      <dgm:spPr/>
      <dgm:t>
        <a:bodyPr/>
        <a:lstStyle/>
        <a:p>
          <a:endParaRPr lang="fr-FR"/>
        </a:p>
      </dgm:t>
    </dgm:pt>
    <dgm:pt modelId="{E7EBB998-9074-4A16-85DA-0E6298D3D184}" type="sibTrans" cxnId="{E96BE742-900D-409F-B4BF-7ED5EC3EF918}">
      <dgm:prSet/>
      <dgm:spPr/>
      <dgm:t>
        <a:bodyPr/>
        <a:lstStyle/>
        <a:p>
          <a:endParaRPr lang="fr-FR"/>
        </a:p>
      </dgm:t>
    </dgm:pt>
    <dgm:pt modelId="{BE4886C5-C855-417F-81B3-D537288BA167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fr-FR" dirty="0"/>
        </a:p>
      </dgm:t>
    </dgm:pt>
    <dgm:pt modelId="{E6D8C403-3336-497B-8A93-1987DAFDFF8F}" type="parTrans" cxnId="{A4EC3BA9-579F-44EC-83BE-4E077E83C6B6}">
      <dgm:prSet/>
      <dgm:spPr/>
      <dgm:t>
        <a:bodyPr/>
        <a:lstStyle/>
        <a:p>
          <a:endParaRPr lang="fr-FR"/>
        </a:p>
      </dgm:t>
    </dgm:pt>
    <dgm:pt modelId="{2BF8DDDF-19D9-40B7-8044-949772F0F05B}" type="sibTrans" cxnId="{A4EC3BA9-579F-44EC-83BE-4E077E83C6B6}">
      <dgm:prSet/>
      <dgm:spPr/>
      <dgm:t>
        <a:bodyPr/>
        <a:lstStyle/>
        <a:p>
          <a:endParaRPr lang="fr-FR"/>
        </a:p>
      </dgm:t>
    </dgm:pt>
    <dgm:pt modelId="{6F5B731D-81B0-4DED-AC46-BC3FE02F0A55}">
      <dgm:prSet custT="1"/>
      <dgm:spPr/>
      <dgm:t>
        <a:bodyPr/>
        <a:lstStyle/>
        <a:p>
          <a:r>
            <a:rPr lang="fr-FR" sz="1400" dirty="0" smtClean="0"/>
            <a:t>sont les actifs observables et matériels nécessaires à la réalisation de l'activité de l'entreprise : Les ressources physiques, les équipements (usines, magasins, outils de production…).</a:t>
          </a:r>
          <a:endParaRPr lang="fr-FR" sz="1400" dirty="0"/>
        </a:p>
      </dgm:t>
    </dgm:pt>
    <dgm:pt modelId="{700E355C-8EBB-4C41-95AC-2485D702E1FB}" type="parTrans" cxnId="{20B2F7D8-A28E-4BC1-999E-A2B46265B3D8}">
      <dgm:prSet/>
      <dgm:spPr/>
      <dgm:t>
        <a:bodyPr/>
        <a:lstStyle/>
        <a:p>
          <a:endParaRPr lang="fr-FR"/>
        </a:p>
      </dgm:t>
    </dgm:pt>
    <dgm:pt modelId="{7B7080B3-A592-4ECB-8CA9-486B2168CEEF}" type="sibTrans" cxnId="{20B2F7D8-A28E-4BC1-999E-A2B46265B3D8}">
      <dgm:prSet/>
      <dgm:spPr/>
      <dgm:t>
        <a:bodyPr/>
        <a:lstStyle/>
        <a:p>
          <a:endParaRPr lang="fr-FR"/>
        </a:p>
      </dgm:t>
    </dgm:pt>
    <dgm:pt modelId="{B1102237-2E3F-47BF-B718-9A75376D9866}">
      <dgm:prSet custT="1"/>
      <dgm:spPr/>
      <dgm:t>
        <a:bodyPr/>
        <a:lstStyle/>
        <a:p>
          <a:r>
            <a:rPr lang="fr-FR" sz="1400" dirty="0" smtClean="0"/>
            <a:t>ont une nature immatérielle : savoir-faire, connaissance technique ou technologie particulière, brevet, licence</a:t>
          </a:r>
          <a:endParaRPr lang="fr-FR" sz="1400" dirty="0"/>
        </a:p>
      </dgm:t>
    </dgm:pt>
    <dgm:pt modelId="{AF5B311B-179C-44E8-A04F-6D0C85AD94D2}" type="parTrans" cxnId="{370E6264-5778-4C51-8540-C2486E488423}">
      <dgm:prSet/>
      <dgm:spPr/>
      <dgm:t>
        <a:bodyPr/>
        <a:lstStyle/>
        <a:p>
          <a:endParaRPr lang="fr-FR"/>
        </a:p>
      </dgm:t>
    </dgm:pt>
    <dgm:pt modelId="{AB1097CE-D6C6-4A93-B92C-ACE05EEEA925}" type="sibTrans" cxnId="{370E6264-5778-4C51-8540-C2486E488423}">
      <dgm:prSet/>
      <dgm:spPr/>
      <dgm:t>
        <a:bodyPr/>
        <a:lstStyle/>
        <a:p>
          <a:endParaRPr lang="fr-FR"/>
        </a:p>
      </dgm:t>
    </dgm:pt>
    <dgm:pt modelId="{76B2E2DC-EE6F-44CE-9930-CB9274D408B5}" type="pres">
      <dgm:prSet presAssocID="{75AED180-8366-48E5-8CB0-F2C7548615F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387C368-9B48-4946-98A9-D29BD7118E60}" type="pres">
      <dgm:prSet presAssocID="{0A2EE0FF-99F2-4D11-8707-415987C89C97}" presName="root1" presStyleCnt="0"/>
      <dgm:spPr/>
    </dgm:pt>
    <dgm:pt modelId="{E3E22C79-4DE4-438C-8BD1-0A5AEA86E22E}" type="pres">
      <dgm:prSet presAssocID="{0A2EE0FF-99F2-4D11-8707-415987C89C97}" presName="LevelOneTextNode" presStyleLbl="node0" presStyleIdx="0" presStyleCnt="1" custScaleX="75680" custScaleY="18661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C8F0AC8-09C6-4E97-9670-EFC01366AB52}" type="pres">
      <dgm:prSet presAssocID="{0A2EE0FF-99F2-4D11-8707-415987C89C97}" presName="level2hierChild" presStyleCnt="0"/>
      <dgm:spPr/>
    </dgm:pt>
    <dgm:pt modelId="{F815CA89-29A2-4B09-BAC7-F81AE44130DF}" type="pres">
      <dgm:prSet presAssocID="{9F4D15CF-F687-4CA0-A3D5-59E68AB1FC71}" presName="conn2-1" presStyleLbl="parChTrans1D2" presStyleIdx="0" presStyleCnt="4"/>
      <dgm:spPr/>
      <dgm:t>
        <a:bodyPr/>
        <a:lstStyle/>
        <a:p>
          <a:endParaRPr lang="fr-FR"/>
        </a:p>
      </dgm:t>
    </dgm:pt>
    <dgm:pt modelId="{442CEF07-BB71-4620-A1E3-FDC3736E8C5C}" type="pres">
      <dgm:prSet presAssocID="{9F4D15CF-F687-4CA0-A3D5-59E68AB1FC71}" presName="connTx" presStyleLbl="parChTrans1D2" presStyleIdx="0" presStyleCnt="4"/>
      <dgm:spPr/>
      <dgm:t>
        <a:bodyPr/>
        <a:lstStyle/>
        <a:p>
          <a:endParaRPr lang="fr-FR"/>
        </a:p>
      </dgm:t>
    </dgm:pt>
    <dgm:pt modelId="{16FEFCD7-5CCD-45B8-9F42-8FA25DF2D3A6}" type="pres">
      <dgm:prSet presAssocID="{CDC6C621-D7AF-4B9D-9E7D-9B43340F1DB9}" presName="root2" presStyleCnt="0"/>
      <dgm:spPr/>
    </dgm:pt>
    <dgm:pt modelId="{A6B1C852-B52B-49A7-B132-288083131EAA}" type="pres">
      <dgm:prSet presAssocID="{CDC6C621-D7AF-4B9D-9E7D-9B43340F1DB9}" presName="LevelTwoTextNode" presStyleLbl="node2" presStyleIdx="0" presStyleCnt="4" custScaleX="104683" custScaleY="2943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B77B0C6-225C-4E40-AF67-05389E0D749C}" type="pres">
      <dgm:prSet presAssocID="{CDC6C621-D7AF-4B9D-9E7D-9B43340F1DB9}" presName="level3hierChild" presStyleCnt="0"/>
      <dgm:spPr/>
    </dgm:pt>
    <dgm:pt modelId="{4EBAB094-1A23-49EB-8CA6-3B8869061A9E}" type="pres">
      <dgm:prSet presAssocID="{646F793A-8F85-4042-BFF6-281C1EBC2F00}" presName="conn2-1" presStyleLbl="parChTrans1D2" presStyleIdx="1" presStyleCnt="4"/>
      <dgm:spPr/>
      <dgm:t>
        <a:bodyPr/>
        <a:lstStyle/>
        <a:p>
          <a:endParaRPr lang="fr-FR"/>
        </a:p>
      </dgm:t>
    </dgm:pt>
    <dgm:pt modelId="{29736DE4-03E4-48AE-ABBF-613A491589E6}" type="pres">
      <dgm:prSet presAssocID="{646F793A-8F85-4042-BFF6-281C1EBC2F00}" presName="connTx" presStyleLbl="parChTrans1D2" presStyleIdx="1" presStyleCnt="4"/>
      <dgm:spPr/>
      <dgm:t>
        <a:bodyPr/>
        <a:lstStyle/>
        <a:p>
          <a:endParaRPr lang="fr-FR"/>
        </a:p>
      </dgm:t>
    </dgm:pt>
    <dgm:pt modelId="{4D8D51A5-0230-44E3-B7E8-3D9144B28037}" type="pres">
      <dgm:prSet presAssocID="{845F052D-3E1F-497A-B825-37074B0C1A44}" presName="root2" presStyleCnt="0"/>
      <dgm:spPr/>
    </dgm:pt>
    <dgm:pt modelId="{779A0598-E3BB-4C58-9546-77F2DCC1D5B9}" type="pres">
      <dgm:prSet presAssocID="{845F052D-3E1F-497A-B825-37074B0C1A44}" presName="LevelTwoTextNode" presStyleLbl="node2" presStyleIdx="1" presStyleCnt="4" custScaleX="77332" custScaleY="6392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62C9D62-5C06-4FC9-8B52-774794DBAA0C}" type="pres">
      <dgm:prSet presAssocID="{845F052D-3E1F-497A-B825-37074B0C1A44}" presName="level3hierChild" presStyleCnt="0"/>
      <dgm:spPr/>
    </dgm:pt>
    <dgm:pt modelId="{DD58672A-FC79-4F5E-B822-913BF4980D8C}" type="pres">
      <dgm:prSet presAssocID="{D2B89592-77F4-48F4-8DC0-D61AAA3B300B}" presName="conn2-1" presStyleLbl="parChTrans1D3" presStyleIdx="0" presStyleCnt="6"/>
      <dgm:spPr/>
      <dgm:t>
        <a:bodyPr/>
        <a:lstStyle/>
        <a:p>
          <a:endParaRPr lang="fr-FR"/>
        </a:p>
      </dgm:t>
    </dgm:pt>
    <dgm:pt modelId="{E4BA592B-642E-4BF6-8DF0-8DCF19FE0F29}" type="pres">
      <dgm:prSet presAssocID="{D2B89592-77F4-48F4-8DC0-D61AAA3B300B}" presName="connTx" presStyleLbl="parChTrans1D3" presStyleIdx="0" presStyleCnt="6"/>
      <dgm:spPr/>
      <dgm:t>
        <a:bodyPr/>
        <a:lstStyle/>
        <a:p>
          <a:endParaRPr lang="fr-FR"/>
        </a:p>
      </dgm:t>
    </dgm:pt>
    <dgm:pt modelId="{3B750464-70E2-4853-A692-2177D2AE49AA}" type="pres">
      <dgm:prSet presAssocID="{6601907B-529A-4525-BA07-B6EAD806BB24}" presName="root2" presStyleCnt="0"/>
      <dgm:spPr/>
    </dgm:pt>
    <dgm:pt modelId="{4077F853-BA3A-4720-B48D-466CB46161B0}" type="pres">
      <dgm:prSet presAssocID="{6601907B-529A-4525-BA07-B6EAD806BB24}" presName="LevelTwoTextNode" presStyleLbl="node3" presStyleIdx="0" presStyleCnt="6" custScaleY="253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32D2D8E-56AD-4EB3-8E4C-89FD2FECAA9B}" type="pres">
      <dgm:prSet presAssocID="{6601907B-529A-4525-BA07-B6EAD806BB24}" presName="level3hierChild" presStyleCnt="0"/>
      <dgm:spPr/>
    </dgm:pt>
    <dgm:pt modelId="{712B6C57-3821-49BA-8DC4-E0A57BCA7464}" type="pres">
      <dgm:prSet presAssocID="{700E355C-8EBB-4C41-95AC-2485D702E1FB}" presName="conn2-1" presStyleLbl="parChTrans1D4" presStyleIdx="0" presStyleCnt="2"/>
      <dgm:spPr/>
      <dgm:t>
        <a:bodyPr/>
        <a:lstStyle/>
        <a:p>
          <a:endParaRPr lang="fr-FR"/>
        </a:p>
      </dgm:t>
    </dgm:pt>
    <dgm:pt modelId="{79C8FE9D-ACB1-4462-8A6A-6E421B387644}" type="pres">
      <dgm:prSet presAssocID="{700E355C-8EBB-4C41-95AC-2485D702E1FB}" presName="connTx" presStyleLbl="parChTrans1D4" presStyleIdx="0" presStyleCnt="2"/>
      <dgm:spPr/>
      <dgm:t>
        <a:bodyPr/>
        <a:lstStyle/>
        <a:p>
          <a:endParaRPr lang="fr-FR"/>
        </a:p>
      </dgm:t>
    </dgm:pt>
    <dgm:pt modelId="{74CBAFAD-9573-41D4-9395-AEE1DA81BFBC}" type="pres">
      <dgm:prSet presAssocID="{6F5B731D-81B0-4DED-AC46-BC3FE02F0A55}" presName="root2" presStyleCnt="0"/>
      <dgm:spPr/>
    </dgm:pt>
    <dgm:pt modelId="{7C3EA8A9-D276-433A-856E-8EA9CF6FF5C7}" type="pres">
      <dgm:prSet presAssocID="{6F5B731D-81B0-4DED-AC46-BC3FE02F0A55}" presName="LevelTwoTextNode" presStyleLbl="node4" presStyleIdx="0" presStyleCnt="2" custScaleX="184831" custScaleY="9727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56846BA-DD50-424A-A5D3-274E8B9FC944}" type="pres">
      <dgm:prSet presAssocID="{6F5B731D-81B0-4DED-AC46-BC3FE02F0A55}" presName="level3hierChild" presStyleCnt="0"/>
      <dgm:spPr/>
    </dgm:pt>
    <dgm:pt modelId="{44891BA4-88C4-4A04-91DD-9B10B640ABC0}" type="pres">
      <dgm:prSet presAssocID="{D8E8386F-4D53-4BB3-8F90-E8CE5C852679}" presName="conn2-1" presStyleLbl="parChTrans1D3" presStyleIdx="1" presStyleCnt="6"/>
      <dgm:spPr/>
      <dgm:t>
        <a:bodyPr/>
        <a:lstStyle/>
        <a:p>
          <a:endParaRPr lang="fr-FR"/>
        </a:p>
      </dgm:t>
    </dgm:pt>
    <dgm:pt modelId="{8E8CBC50-2976-4F56-A9FF-DFE106449A9E}" type="pres">
      <dgm:prSet presAssocID="{D8E8386F-4D53-4BB3-8F90-E8CE5C852679}" presName="connTx" presStyleLbl="parChTrans1D3" presStyleIdx="1" presStyleCnt="6"/>
      <dgm:spPr/>
      <dgm:t>
        <a:bodyPr/>
        <a:lstStyle/>
        <a:p>
          <a:endParaRPr lang="fr-FR"/>
        </a:p>
      </dgm:t>
    </dgm:pt>
    <dgm:pt modelId="{6BEADDF9-3833-42B4-BDA0-8E4F69F8D14D}" type="pres">
      <dgm:prSet presAssocID="{C1300C1A-4C31-4CB7-978C-56E5BAB17CAD}" presName="root2" presStyleCnt="0"/>
      <dgm:spPr/>
    </dgm:pt>
    <dgm:pt modelId="{7A412748-0A0A-4AEB-8401-BACF32B41F3C}" type="pres">
      <dgm:prSet presAssocID="{C1300C1A-4C31-4CB7-978C-56E5BAB17CAD}" presName="LevelTwoTextNode" presStyleLbl="node3" presStyleIdx="1" presStyleCnt="6" custScaleY="2565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50FD10E-65D3-4C65-801D-77D3C3AC1D33}" type="pres">
      <dgm:prSet presAssocID="{C1300C1A-4C31-4CB7-978C-56E5BAB17CAD}" presName="level3hierChild" presStyleCnt="0"/>
      <dgm:spPr/>
    </dgm:pt>
    <dgm:pt modelId="{58F09E14-8DF1-4850-A590-5DC0638D39D7}" type="pres">
      <dgm:prSet presAssocID="{AF5B311B-179C-44E8-A04F-6D0C85AD94D2}" presName="conn2-1" presStyleLbl="parChTrans1D4" presStyleIdx="1" presStyleCnt="2"/>
      <dgm:spPr/>
      <dgm:t>
        <a:bodyPr/>
        <a:lstStyle/>
        <a:p>
          <a:endParaRPr lang="fr-FR"/>
        </a:p>
      </dgm:t>
    </dgm:pt>
    <dgm:pt modelId="{A02CD742-69CD-4A22-8355-9AD9D2C54DBB}" type="pres">
      <dgm:prSet presAssocID="{AF5B311B-179C-44E8-A04F-6D0C85AD94D2}" presName="connTx" presStyleLbl="parChTrans1D4" presStyleIdx="1" presStyleCnt="2"/>
      <dgm:spPr/>
      <dgm:t>
        <a:bodyPr/>
        <a:lstStyle/>
        <a:p>
          <a:endParaRPr lang="fr-FR"/>
        </a:p>
      </dgm:t>
    </dgm:pt>
    <dgm:pt modelId="{B79C60EB-FFCB-4843-8333-4AB75328595C}" type="pres">
      <dgm:prSet presAssocID="{B1102237-2E3F-47BF-B718-9A75376D9866}" presName="root2" presStyleCnt="0"/>
      <dgm:spPr/>
    </dgm:pt>
    <dgm:pt modelId="{5D0BA41A-425D-4242-B523-BBD86AB350C4}" type="pres">
      <dgm:prSet presAssocID="{B1102237-2E3F-47BF-B718-9A75376D9866}" presName="LevelTwoTextNode" presStyleLbl="node4" presStyleIdx="1" presStyleCnt="2" custScaleX="185530" custScaleY="5357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1870ED0-023B-484C-83A7-2A6307F435A2}" type="pres">
      <dgm:prSet presAssocID="{B1102237-2E3F-47BF-B718-9A75376D9866}" presName="level3hierChild" presStyleCnt="0"/>
      <dgm:spPr/>
    </dgm:pt>
    <dgm:pt modelId="{828BC5CB-725D-4FC2-8D52-5D8517ACF318}" type="pres">
      <dgm:prSet presAssocID="{4F2D66EE-73E6-4F4D-912D-5BF603B18BDF}" presName="conn2-1" presStyleLbl="parChTrans1D2" presStyleIdx="2" presStyleCnt="4"/>
      <dgm:spPr/>
      <dgm:t>
        <a:bodyPr/>
        <a:lstStyle/>
        <a:p>
          <a:endParaRPr lang="fr-FR"/>
        </a:p>
      </dgm:t>
    </dgm:pt>
    <dgm:pt modelId="{7E05284E-9FEF-42A1-95E9-A8B853AC855B}" type="pres">
      <dgm:prSet presAssocID="{4F2D66EE-73E6-4F4D-912D-5BF603B18BDF}" presName="connTx" presStyleLbl="parChTrans1D2" presStyleIdx="2" presStyleCnt="4"/>
      <dgm:spPr/>
      <dgm:t>
        <a:bodyPr/>
        <a:lstStyle/>
        <a:p>
          <a:endParaRPr lang="fr-FR"/>
        </a:p>
      </dgm:t>
    </dgm:pt>
    <dgm:pt modelId="{A90D9C1A-2782-4C85-AA03-722B5EC64647}" type="pres">
      <dgm:prSet presAssocID="{79322C7F-CFD8-43BB-BDFB-367F1D7945A8}" presName="root2" presStyleCnt="0"/>
      <dgm:spPr/>
    </dgm:pt>
    <dgm:pt modelId="{C1AE6E31-B0B8-4068-AE85-E79DBAAD35FC}" type="pres">
      <dgm:prSet presAssocID="{79322C7F-CFD8-43BB-BDFB-367F1D7945A8}" presName="LevelTwoTextNode" presStyleLbl="node2" presStyleIdx="2" presStyleCnt="4" custScaleX="79570" custScaleY="6461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92631C9-5375-44B1-91C7-BCF84C6D9D4D}" type="pres">
      <dgm:prSet presAssocID="{79322C7F-CFD8-43BB-BDFB-367F1D7945A8}" presName="level3hierChild" presStyleCnt="0"/>
      <dgm:spPr/>
    </dgm:pt>
    <dgm:pt modelId="{C9BD2628-C552-42AC-AA21-6BD79BCA0828}" type="pres">
      <dgm:prSet presAssocID="{56429DC4-AEE3-47CC-9085-AA1084EF2D19}" presName="conn2-1" presStyleLbl="parChTrans1D3" presStyleIdx="2" presStyleCnt="6"/>
      <dgm:spPr/>
      <dgm:t>
        <a:bodyPr/>
        <a:lstStyle/>
        <a:p>
          <a:endParaRPr lang="fr-FR"/>
        </a:p>
      </dgm:t>
    </dgm:pt>
    <dgm:pt modelId="{0E0A6D9F-6DF8-48BB-A114-56E243905AFE}" type="pres">
      <dgm:prSet presAssocID="{56429DC4-AEE3-47CC-9085-AA1084EF2D19}" presName="connTx" presStyleLbl="parChTrans1D3" presStyleIdx="2" presStyleCnt="6"/>
      <dgm:spPr/>
      <dgm:t>
        <a:bodyPr/>
        <a:lstStyle/>
        <a:p>
          <a:endParaRPr lang="fr-FR"/>
        </a:p>
      </dgm:t>
    </dgm:pt>
    <dgm:pt modelId="{B0D38F86-D390-4303-BB6C-CABB69CE2FF8}" type="pres">
      <dgm:prSet presAssocID="{5F0E50E4-076C-413C-8D70-18CBE693FA87}" presName="root2" presStyleCnt="0"/>
      <dgm:spPr/>
    </dgm:pt>
    <dgm:pt modelId="{F439A69A-321F-4EE9-8837-22621EED5948}" type="pres">
      <dgm:prSet presAssocID="{5F0E50E4-076C-413C-8D70-18CBE693FA87}" presName="LevelTwoTextNode" presStyleLbl="node3" presStyleIdx="2" presStyleCnt="6" custScaleX="146363" custScaleY="2856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E71B4FD-6636-4288-ABA2-88F28B6A7CD5}" type="pres">
      <dgm:prSet presAssocID="{5F0E50E4-076C-413C-8D70-18CBE693FA87}" presName="level3hierChild" presStyleCnt="0"/>
      <dgm:spPr/>
    </dgm:pt>
    <dgm:pt modelId="{84B966FA-DAB1-4E56-9CFA-3C5B49564C96}" type="pres">
      <dgm:prSet presAssocID="{221B0499-0204-45C0-941B-2470DA83BFEE}" presName="conn2-1" presStyleLbl="parChTrans1D3" presStyleIdx="3" presStyleCnt="6"/>
      <dgm:spPr/>
      <dgm:t>
        <a:bodyPr/>
        <a:lstStyle/>
        <a:p>
          <a:endParaRPr lang="fr-FR"/>
        </a:p>
      </dgm:t>
    </dgm:pt>
    <dgm:pt modelId="{E843F73F-C591-4B61-8956-3F04DBB951BB}" type="pres">
      <dgm:prSet presAssocID="{221B0499-0204-45C0-941B-2470DA83BFEE}" presName="connTx" presStyleLbl="parChTrans1D3" presStyleIdx="3" presStyleCnt="6"/>
      <dgm:spPr/>
      <dgm:t>
        <a:bodyPr/>
        <a:lstStyle/>
        <a:p>
          <a:endParaRPr lang="fr-FR"/>
        </a:p>
      </dgm:t>
    </dgm:pt>
    <dgm:pt modelId="{248513F6-4EBE-4DF6-AC16-37C12E376271}" type="pres">
      <dgm:prSet presAssocID="{D4BC6CB8-1849-4427-863C-EC38C161637E}" presName="root2" presStyleCnt="0"/>
      <dgm:spPr/>
    </dgm:pt>
    <dgm:pt modelId="{22BFCC38-89E9-4143-A06F-E19376813BD0}" type="pres">
      <dgm:prSet presAssocID="{D4BC6CB8-1849-4427-863C-EC38C161637E}" presName="LevelTwoTextNode" presStyleLbl="node3" presStyleIdx="3" presStyleCnt="6" custScaleX="132121" custScaleY="2810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284178A-7789-41D3-9BDF-330BE82CA7BD}" type="pres">
      <dgm:prSet presAssocID="{D4BC6CB8-1849-4427-863C-EC38C161637E}" presName="level3hierChild" presStyleCnt="0"/>
      <dgm:spPr/>
    </dgm:pt>
    <dgm:pt modelId="{1899D28D-E120-4C59-8806-BFF48C5E4509}" type="pres">
      <dgm:prSet presAssocID="{025B7CA5-80D3-4289-81B9-D330DB5CAA27}" presName="conn2-1" presStyleLbl="parChTrans1D3" presStyleIdx="4" presStyleCnt="6"/>
      <dgm:spPr/>
      <dgm:t>
        <a:bodyPr/>
        <a:lstStyle/>
        <a:p>
          <a:endParaRPr lang="fr-FR"/>
        </a:p>
      </dgm:t>
    </dgm:pt>
    <dgm:pt modelId="{A003ABE1-8218-4B93-9CA8-4524528918C9}" type="pres">
      <dgm:prSet presAssocID="{025B7CA5-80D3-4289-81B9-D330DB5CAA27}" presName="connTx" presStyleLbl="parChTrans1D3" presStyleIdx="4" presStyleCnt="6"/>
      <dgm:spPr/>
      <dgm:t>
        <a:bodyPr/>
        <a:lstStyle/>
        <a:p>
          <a:endParaRPr lang="fr-FR"/>
        </a:p>
      </dgm:t>
    </dgm:pt>
    <dgm:pt modelId="{76FB5116-5537-46FA-A99E-34E994CD6495}" type="pres">
      <dgm:prSet presAssocID="{D7CD69B1-2505-4C21-AE7A-A62A570330D5}" presName="root2" presStyleCnt="0"/>
      <dgm:spPr/>
    </dgm:pt>
    <dgm:pt modelId="{F7026C84-E6A4-41D0-BC7C-3ABB32C4BFC8}" type="pres">
      <dgm:prSet presAssocID="{D7CD69B1-2505-4C21-AE7A-A62A570330D5}" presName="LevelTwoTextNode" presStyleLbl="node3" presStyleIdx="4" presStyleCnt="6" custScaleX="144918" custScaleY="23832" custLinFactNeighborX="-342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CBB1B3E-0C8C-4E56-965A-8E615F99AAE5}" type="pres">
      <dgm:prSet presAssocID="{D7CD69B1-2505-4C21-AE7A-A62A570330D5}" presName="level3hierChild" presStyleCnt="0"/>
      <dgm:spPr/>
    </dgm:pt>
    <dgm:pt modelId="{A18765DF-490A-425B-9D8A-32480E98F908}" type="pres">
      <dgm:prSet presAssocID="{80553E9A-FF7E-45EA-89BD-E9136089333C}" presName="conn2-1" presStyleLbl="parChTrans1D2" presStyleIdx="3" presStyleCnt="4"/>
      <dgm:spPr/>
      <dgm:t>
        <a:bodyPr/>
        <a:lstStyle/>
        <a:p>
          <a:endParaRPr lang="fr-FR"/>
        </a:p>
      </dgm:t>
    </dgm:pt>
    <dgm:pt modelId="{14394164-874F-449E-9684-349C948BCEF1}" type="pres">
      <dgm:prSet presAssocID="{80553E9A-FF7E-45EA-89BD-E9136089333C}" presName="connTx" presStyleLbl="parChTrans1D2" presStyleIdx="3" presStyleCnt="4"/>
      <dgm:spPr/>
      <dgm:t>
        <a:bodyPr/>
        <a:lstStyle/>
        <a:p>
          <a:endParaRPr lang="fr-FR"/>
        </a:p>
      </dgm:t>
    </dgm:pt>
    <dgm:pt modelId="{D5CD46C0-8358-4045-B8AF-092652A76D23}" type="pres">
      <dgm:prSet presAssocID="{148A60A0-9E04-4B50-A7C0-F1A0C3D44B90}" presName="root2" presStyleCnt="0"/>
      <dgm:spPr/>
    </dgm:pt>
    <dgm:pt modelId="{2C72495C-2E99-4642-B086-C2C04AFFAD99}" type="pres">
      <dgm:prSet presAssocID="{148A60A0-9E04-4B50-A7C0-F1A0C3D44B90}" presName="LevelTwoTextNode" presStyleLbl="node2" presStyleIdx="3" presStyleCnt="4" custScaleX="7957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2528244-6AA1-4546-9C8E-C39F8C2A3185}" type="pres">
      <dgm:prSet presAssocID="{148A60A0-9E04-4B50-A7C0-F1A0C3D44B90}" presName="level3hierChild" presStyleCnt="0"/>
      <dgm:spPr/>
    </dgm:pt>
    <dgm:pt modelId="{184B042C-33A8-40A1-8775-1A6FBBA4FB6E}" type="pres">
      <dgm:prSet presAssocID="{E6D8C403-3336-497B-8A93-1987DAFDFF8F}" presName="conn2-1" presStyleLbl="parChTrans1D3" presStyleIdx="5" presStyleCnt="6"/>
      <dgm:spPr/>
      <dgm:t>
        <a:bodyPr/>
        <a:lstStyle/>
        <a:p>
          <a:endParaRPr lang="fr-FR"/>
        </a:p>
      </dgm:t>
    </dgm:pt>
    <dgm:pt modelId="{871DF05A-5193-42BE-B3EC-2A3B37AF7C37}" type="pres">
      <dgm:prSet presAssocID="{E6D8C403-3336-497B-8A93-1987DAFDFF8F}" presName="connTx" presStyleLbl="parChTrans1D3" presStyleIdx="5" presStyleCnt="6"/>
      <dgm:spPr/>
      <dgm:t>
        <a:bodyPr/>
        <a:lstStyle/>
        <a:p>
          <a:endParaRPr lang="fr-FR"/>
        </a:p>
      </dgm:t>
    </dgm:pt>
    <dgm:pt modelId="{290A58C1-BBC0-42BA-8466-0E940519662B}" type="pres">
      <dgm:prSet presAssocID="{BE4886C5-C855-417F-81B3-D537288BA167}" presName="root2" presStyleCnt="0"/>
      <dgm:spPr/>
    </dgm:pt>
    <dgm:pt modelId="{770A5CF4-26AC-4D1A-8756-710BCDC4284F}" type="pres">
      <dgm:prSet presAssocID="{BE4886C5-C855-417F-81B3-D537288BA167}" presName="LevelTwoTextNode" presStyleLbl="node3" presStyleIdx="5" presStyleCnt="6" custScaleX="301869" custScaleY="31364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90F253B-FE78-4520-ABF3-3F617B47D84E}" type="pres">
      <dgm:prSet presAssocID="{BE4886C5-C855-417F-81B3-D537288BA167}" presName="level3hierChild" presStyleCnt="0"/>
      <dgm:spPr/>
    </dgm:pt>
  </dgm:ptLst>
  <dgm:cxnLst>
    <dgm:cxn modelId="{F0B07EC1-61E0-4895-B683-A9B9766E8483}" type="presOf" srcId="{AF5B311B-179C-44E8-A04F-6D0C85AD94D2}" destId="{A02CD742-69CD-4A22-8355-9AD9D2C54DBB}" srcOrd="1" destOrd="0" presId="urn:microsoft.com/office/officeart/2005/8/layout/hierarchy2"/>
    <dgm:cxn modelId="{99E052BA-8E1D-49DF-9C33-E2309EE64E87}" type="presOf" srcId="{BE4886C5-C855-417F-81B3-D537288BA167}" destId="{770A5CF4-26AC-4D1A-8756-710BCDC4284F}" srcOrd="0" destOrd="0" presId="urn:microsoft.com/office/officeart/2005/8/layout/hierarchy2"/>
    <dgm:cxn modelId="{8A68AB79-7A94-412D-BC3E-8B6BE40210A2}" type="presOf" srcId="{646F793A-8F85-4042-BFF6-281C1EBC2F00}" destId="{4EBAB094-1A23-49EB-8CA6-3B8869061A9E}" srcOrd="0" destOrd="0" presId="urn:microsoft.com/office/officeart/2005/8/layout/hierarchy2"/>
    <dgm:cxn modelId="{1570E0EC-6C84-4203-9AE1-E56F4E2FE82D}" type="presOf" srcId="{D2B89592-77F4-48F4-8DC0-D61AAA3B300B}" destId="{DD58672A-FC79-4F5E-B822-913BF4980D8C}" srcOrd="0" destOrd="0" presId="urn:microsoft.com/office/officeart/2005/8/layout/hierarchy2"/>
    <dgm:cxn modelId="{3BEA1D6C-63A0-480E-95D0-93DF1A049669}" type="presOf" srcId="{845F052D-3E1F-497A-B825-37074B0C1A44}" destId="{779A0598-E3BB-4C58-9546-77F2DCC1D5B9}" srcOrd="0" destOrd="0" presId="urn:microsoft.com/office/officeart/2005/8/layout/hierarchy2"/>
    <dgm:cxn modelId="{20B2F7D8-A28E-4BC1-999E-A2B46265B3D8}" srcId="{6601907B-529A-4525-BA07-B6EAD806BB24}" destId="{6F5B731D-81B0-4DED-AC46-BC3FE02F0A55}" srcOrd="0" destOrd="0" parTransId="{700E355C-8EBB-4C41-95AC-2485D702E1FB}" sibTransId="{7B7080B3-A592-4ECB-8CA9-486B2168CEEF}"/>
    <dgm:cxn modelId="{F93F47EE-04FD-4078-A75C-4A379D6D5E4F}" type="presOf" srcId="{CDC6C621-D7AF-4B9D-9E7D-9B43340F1DB9}" destId="{A6B1C852-B52B-49A7-B132-288083131EAA}" srcOrd="0" destOrd="0" presId="urn:microsoft.com/office/officeart/2005/8/layout/hierarchy2"/>
    <dgm:cxn modelId="{BA5D08F8-D484-4DEF-ACA4-BF7A22EF17D7}" type="presOf" srcId="{0A2EE0FF-99F2-4D11-8707-415987C89C97}" destId="{E3E22C79-4DE4-438C-8BD1-0A5AEA86E22E}" srcOrd="0" destOrd="0" presId="urn:microsoft.com/office/officeart/2005/8/layout/hierarchy2"/>
    <dgm:cxn modelId="{63461039-E289-4ABC-9E52-DBF83035A736}" type="presOf" srcId="{221B0499-0204-45C0-941B-2470DA83BFEE}" destId="{84B966FA-DAB1-4E56-9CFA-3C5B49564C96}" srcOrd="0" destOrd="0" presId="urn:microsoft.com/office/officeart/2005/8/layout/hierarchy2"/>
    <dgm:cxn modelId="{A3A149EB-4ACD-42C0-8C75-CFBC8CE08A94}" srcId="{0A2EE0FF-99F2-4D11-8707-415987C89C97}" destId="{79322C7F-CFD8-43BB-BDFB-367F1D7945A8}" srcOrd="2" destOrd="0" parTransId="{4F2D66EE-73E6-4F4D-912D-5BF603B18BDF}" sibTransId="{86B70656-4B33-4ABE-B349-69EC7D2C5B50}"/>
    <dgm:cxn modelId="{A4403665-DB12-4EA2-B922-AB6F482F1C2B}" type="presOf" srcId="{025B7CA5-80D3-4289-81B9-D330DB5CAA27}" destId="{A003ABE1-8218-4B93-9CA8-4524528918C9}" srcOrd="1" destOrd="0" presId="urn:microsoft.com/office/officeart/2005/8/layout/hierarchy2"/>
    <dgm:cxn modelId="{CD9243EC-505D-44BA-B5B3-D7D29B293C7D}" srcId="{79322C7F-CFD8-43BB-BDFB-367F1D7945A8}" destId="{D4BC6CB8-1849-4427-863C-EC38C161637E}" srcOrd="1" destOrd="0" parTransId="{221B0499-0204-45C0-941B-2470DA83BFEE}" sibTransId="{AE2AB605-9DD3-4465-AE27-B7A76B066541}"/>
    <dgm:cxn modelId="{A976D2ED-DAAD-4417-97D8-642E12A8E0BA}" type="presOf" srcId="{79322C7F-CFD8-43BB-BDFB-367F1D7945A8}" destId="{C1AE6E31-B0B8-4068-AE85-E79DBAAD35FC}" srcOrd="0" destOrd="0" presId="urn:microsoft.com/office/officeart/2005/8/layout/hierarchy2"/>
    <dgm:cxn modelId="{7E2A045F-98F4-4731-846B-1B2F9FC3FF32}" type="presOf" srcId="{9F4D15CF-F687-4CA0-A3D5-59E68AB1FC71}" destId="{442CEF07-BB71-4620-A1E3-FDC3736E8C5C}" srcOrd="1" destOrd="0" presId="urn:microsoft.com/office/officeart/2005/8/layout/hierarchy2"/>
    <dgm:cxn modelId="{2EB49D66-DD82-4702-BCE4-D91319AF3A7D}" srcId="{0A2EE0FF-99F2-4D11-8707-415987C89C97}" destId="{845F052D-3E1F-497A-B825-37074B0C1A44}" srcOrd="1" destOrd="0" parTransId="{646F793A-8F85-4042-BFF6-281C1EBC2F00}" sibTransId="{D8E3F1B0-DAD9-4082-B30E-B9B344619F64}"/>
    <dgm:cxn modelId="{81E86E28-9533-445E-AF34-80F0E2B801C3}" type="presOf" srcId="{B1102237-2E3F-47BF-B718-9A75376D9866}" destId="{5D0BA41A-425D-4242-B523-BBD86AB350C4}" srcOrd="0" destOrd="0" presId="urn:microsoft.com/office/officeart/2005/8/layout/hierarchy2"/>
    <dgm:cxn modelId="{AD0E6DFB-DF46-41F7-8203-8443A7B6009F}" type="presOf" srcId="{D4BC6CB8-1849-4427-863C-EC38C161637E}" destId="{22BFCC38-89E9-4143-A06F-E19376813BD0}" srcOrd="0" destOrd="0" presId="urn:microsoft.com/office/officeart/2005/8/layout/hierarchy2"/>
    <dgm:cxn modelId="{43190BA4-FC99-4B66-B41F-6C0CC37D712E}" type="presOf" srcId="{E6D8C403-3336-497B-8A93-1987DAFDFF8F}" destId="{184B042C-33A8-40A1-8775-1A6FBBA4FB6E}" srcOrd="0" destOrd="0" presId="urn:microsoft.com/office/officeart/2005/8/layout/hierarchy2"/>
    <dgm:cxn modelId="{70EBE3E9-E2C1-466B-BA95-3A5C99E63FC7}" type="presOf" srcId="{4F2D66EE-73E6-4F4D-912D-5BF603B18BDF}" destId="{828BC5CB-725D-4FC2-8D52-5D8517ACF318}" srcOrd="0" destOrd="0" presId="urn:microsoft.com/office/officeart/2005/8/layout/hierarchy2"/>
    <dgm:cxn modelId="{1F67A9C6-BCA2-4ACC-B23D-F2CB93CBC106}" type="presOf" srcId="{700E355C-8EBB-4C41-95AC-2485D702E1FB}" destId="{712B6C57-3821-49BA-8DC4-E0A57BCA7464}" srcOrd="0" destOrd="0" presId="urn:microsoft.com/office/officeart/2005/8/layout/hierarchy2"/>
    <dgm:cxn modelId="{A6566FAD-69B2-40D7-BB98-90B5BF696BD8}" type="presOf" srcId="{5F0E50E4-076C-413C-8D70-18CBE693FA87}" destId="{F439A69A-321F-4EE9-8837-22621EED5948}" srcOrd="0" destOrd="0" presId="urn:microsoft.com/office/officeart/2005/8/layout/hierarchy2"/>
    <dgm:cxn modelId="{FFEDB43D-C777-49A5-B316-232FE7D63675}" type="presOf" srcId="{56429DC4-AEE3-47CC-9085-AA1084EF2D19}" destId="{C9BD2628-C552-42AC-AA21-6BD79BCA0828}" srcOrd="0" destOrd="0" presId="urn:microsoft.com/office/officeart/2005/8/layout/hierarchy2"/>
    <dgm:cxn modelId="{A4EC3BA9-579F-44EC-83BE-4E077E83C6B6}" srcId="{148A60A0-9E04-4B50-A7C0-F1A0C3D44B90}" destId="{BE4886C5-C855-417F-81B3-D537288BA167}" srcOrd="0" destOrd="0" parTransId="{E6D8C403-3336-497B-8A93-1987DAFDFF8F}" sibTransId="{2BF8DDDF-19D9-40B7-8044-949772F0F05B}"/>
    <dgm:cxn modelId="{D3ECF79D-F066-4322-A218-F831E16BD1DB}" type="presOf" srcId="{E6D8C403-3336-497B-8A93-1987DAFDFF8F}" destId="{871DF05A-5193-42BE-B3EC-2A3B37AF7C37}" srcOrd="1" destOrd="0" presId="urn:microsoft.com/office/officeart/2005/8/layout/hierarchy2"/>
    <dgm:cxn modelId="{225C8669-7229-47D8-892D-949D0D9FA891}" srcId="{0A2EE0FF-99F2-4D11-8707-415987C89C97}" destId="{148A60A0-9E04-4B50-A7C0-F1A0C3D44B90}" srcOrd="3" destOrd="0" parTransId="{80553E9A-FF7E-45EA-89BD-E9136089333C}" sibTransId="{E057292B-7ABD-42B0-87A2-5D8A3A3A30F7}"/>
    <dgm:cxn modelId="{38BCE7D6-CC04-4658-9579-C0B84481A1F2}" type="presOf" srcId="{D8E8386F-4D53-4BB3-8F90-E8CE5C852679}" destId="{8E8CBC50-2976-4F56-A9FF-DFE106449A9E}" srcOrd="1" destOrd="0" presId="urn:microsoft.com/office/officeart/2005/8/layout/hierarchy2"/>
    <dgm:cxn modelId="{221A8FCC-5626-473D-828F-05C4D69892AA}" srcId="{75AED180-8366-48E5-8CB0-F2C7548615F0}" destId="{0A2EE0FF-99F2-4D11-8707-415987C89C97}" srcOrd="0" destOrd="0" parTransId="{17CBA0A6-193D-4786-A929-2ADBCC66BB21}" sibTransId="{A3048034-DAD8-4B76-B8E2-290D4E5DCFCF}"/>
    <dgm:cxn modelId="{748F6046-96E3-4E21-A194-CA55687BFE10}" type="presOf" srcId="{56429DC4-AEE3-47CC-9085-AA1084EF2D19}" destId="{0E0A6D9F-6DF8-48BB-A114-56E243905AFE}" srcOrd="1" destOrd="0" presId="urn:microsoft.com/office/officeart/2005/8/layout/hierarchy2"/>
    <dgm:cxn modelId="{42C73E8A-6FC1-4ADB-9A7D-5F49F05C8CC4}" type="presOf" srcId="{80553E9A-FF7E-45EA-89BD-E9136089333C}" destId="{14394164-874F-449E-9684-349C948BCEF1}" srcOrd="1" destOrd="0" presId="urn:microsoft.com/office/officeart/2005/8/layout/hierarchy2"/>
    <dgm:cxn modelId="{39BD8F26-5633-4D2E-8447-619A5B95A7F7}" type="presOf" srcId="{4F2D66EE-73E6-4F4D-912D-5BF603B18BDF}" destId="{7E05284E-9FEF-42A1-95E9-A8B853AC855B}" srcOrd="1" destOrd="0" presId="urn:microsoft.com/office/officeart/2005/8/layout/hierarchy2"/>
    <dgm:cxn modelId="{370E6264-5778-4C51-8540-C2486E488423}" srcId="{C1300C1A-4C31-4CB7-978C-56E5BAB17CAD}" destId="{B1102237-2E3F-47BF-B718-9A75376D9866}" srcOrd="0" destOrd="0" parTransId="{AF5B311B-179C-44E8-A04F-6D0C85AD94D2}" sibTransId="{AB1097CE-D6C6-4A93-B92C-ACE05EEEA925}"/>
    <dgm:cxn modelId="{E96BE742-900D-409F-B4BF-7ED5EC3EF918}" srcId="{79322C7F-CFD8-43BB-BDFB-367F1D7945A8}" destId="{D7CD69B1-2505-4C21-AE7A-A62A570330D5}" srcOrd="2" destOrd="0" parTransId="{025B7CA5-80D3-4289-81B9-D330DB5CAA27}" sibTransId="{E7EBB998-9074-4A16-85DA-0E6298D3D184}"/>
    <dgm:cxn modelId="{9952A16B-4373-4ACC-A069-0BCAAC471BA6}" type="presOf" srcId="{148A60A0-9E04-4B50-A7C0-F1A0C3D44B90}" destId="{2C72495C-2E99-4642-B086-C2C04AFFAD99}" srcOrd="0" destOrd="0" presId="urn:microsoft.com/office/officeart/2005/8/layout/hierarchy2"/>
    <dgm:cxn modelId="{86D449F7-439B-4FE2-BDAF-9EBBC971CBA4}" type="presOf" srcId="{80553E9A-FF7E-45EA-89BD-E9136089333C}" destId="{A18765DF-490A-425B-9D8A-32480E98F908}" srcOrd="0" destOrd="0" presId="urn:microsoft.com/office/officeart/2005/8/layout/hierarchy2"/>
    <dgm:cxn modelId="{EB759A10-079C-46D8-961D-FF7C3A68F218}" srcId="{79322C7F-CFD8-43BB-BDFB-367F1D7945A8}" destId="{5F0E50E4-076C-413C-8D70-18CBE693FA87}" srcOrd="0" destOrd="0" parTransId="{56429DC4-AEE3-47CC-9085-AA1084EF2D19}" sibTransId="{D7BA88C6-523F-4CA5-BFDD-69ED6F43340F}"/>
    <dgm:cxn modelId="{8BFFC6B5-43D3-4678-B007-BEABEE3EB34C}" srcId="{845F052D-3E1F-497A-B825-37074B0C1A44}" destId="{6601907B-529A-4525-BA07-B6EAD806BB24}" srcOrd="0" destOrd="0" parTransId="{D2B89592-77F4-48F4-8DC0-D61AAA3B300B}" sibTransId="{8A68F08D-FD17-4394-93D3-C140CAEC8928}"/>
    <dgm:cxn modelId="{15290F45-005E-464A-9E7C-69DC531E467F}" type="presOf" srcId="{700E355C-8EBB-4C41-95AC-2485D702E1FB}" destId="{79C8FE9D-ACB1-4462-8A6A-6E421B387644}" srcOrd="1" destOrd="0" presId="urn:microsoft.com/office/officeart/2005/8/layout/hierarchy2"/>
    <dgm:cxn modelId="{D82F8515-6FE7-41EF-A72C-8EE4E3853766}" type="presOf" srcId="{6601907B-529A-4525-BA07-B6EAD806BB24}" destId="{4077F853-BA3A-4720-B48D-466CB46161B0}" srcOrd="0" destOrd="0" presId="urn:microsoft.com/office/officeart/2005/8/layout/hierarchy2"/>
    <dgm:cxn modelId="{278436A7-0F02-4ABC-B47B-25BCC118F47D}" type="presOf" srcId="{6F5B731D-81B0-4DED-AC46-BC3FE02F0A55}" destId="{7C3EA8A9-D276-433A-856E-8EA9CF6FF5C7}" srcOrd="0" destOrd="0" presId="urn:microsoft.com/office/officeart/2005/8/layout/hierarchy2"/>
    <dgm:cxn modelId="{B741CFCF-3E04-4DA3-9869-BA4C9F3FD728}" type="presOf" srcId="{D8E8386F-4D53-4BB3-8F90-E8CE5C852679}" destId="{44891BA4-88C4-4A04-91DD-9B10B640ABC0}" srcOrd="0" destOrd="0" presId="urn:microsoft.com/office/officeart/2005/8/layout/hierarchy2"/>
    <dgm:cxn modelId="{3C14CB80-3388-49A2-A13F-F09BA8C4C513}" type="presOf" srcId="{646F793A-8F85-4042-BFF6-281C1EBC2F00}" destId="{29736DE4-03E4-48AE-ABBF-613A491589E6}" srcOrd="1" destOrd="0" presId="urn:microsoft.com/office/officeart/2005/8/layout/hierarchy2"/>
    <dgm:cxn modelId="{609395FA-7574-4C83-9597-2C9B07A6EB50}" srcId="{845F052D-3E1F-497A-B825-37074B0C1A44}" destId="{C1300C1A-4C31-4CB7-978C-56E5BAB17CAD}" srcOrd="1" destOrd="0" parTransId="{D8E8386F-4D53-4BB3-8F90-E8CE5C852679}" sibTransId="{478CD909-59BA-4AE6-9811-7C3E1ED4E311}"/>
    <dgm:cxn modelId="{E6704798-A7FC-4429-B48A-0E779CF444C4}" type="presOf" srcId="{75AED180-8366-48E5-8CB0-F2C7548615F0}" destId="{76B2E2DC-EE6F-44CE-9930-CB9274D408B5}" srcOrd="0" destOrd="0" presId="urn:microsoft.com/office/officeart/2005/8/layout/hierarchy2"/>
    <dgm:cxn modelId="{B85F9172-EC74-4DDB-ADB5-76A889527F88}" type="presOf" srcId="{D2B89592-77F4-48F4-8DC0-D61AAA3B300B}" destId="{E4BA592B-642E-4BF6-8DF0-8DCF19FE0F29}" srcOrd="1" destOrd="0" presId="urn:microsoft.com/office/officeart/2005/8/layout/hierarchy2"/>
    <dgm:cxn modelId="{6BAAFEA4-5DF0-4BF9-86F1-D71BAC94F55F}" type="presOf" srcId="{D7CD69B1-2505-4C21-AE7A-A62A570330D5}" destId="{F7026C84-E6A4-41D0-BC7C-3ABB32C4BFC8}" srcOrd="0" destOrd="0" presId="urn:microsoft.com/office/officeart/2005/8/layout/hierarchy2"/>
    <dgm:cxn modelId="{ED3CF0E3-A5DE-4018-9D58-FDF81A015B65}" srcId="{0A2EE0FF-99F2-4D11-8707-415987C89C97}" destId="{CDC6C621-D7AF-4B9D-9E7D-9B43340F1DB9}" srcOrd="0" destOrd="0" parTransId="{9F4D15CF-F687-4CA0-A3D5-59E68AB1FC71}" sibTransId="{9B858847-AC6E-4A62-9143-FC8DF885A706}"/>
    <dgm:cxn modelId="{7A8F63D4-D387-4C72-A282-EAA4E6CF81DD}" type="presOf" srcId="{025B7CA5-80D3-4289-81B9-D330DB5CAA27}" destId="{1899D28D-E120-4C59-8806-BFF48C5E4509}" srcOrd="0" destOrd="0" presId="urn:microsoft.com/office/officeart/2005/8/layout/hierarchy2"/>
    <dgm:cxn modelId="{18019C93-7549-4657-91AC-6CA8E5386213}" type="presOf" srcId="{C1300C1A-4C31-4CB7-978C-56E5BAB17CAD}" destId="{7A412748-0A0A-4AEB-8401-BACF32B41F3C}" srcOrd="0" destOrd="0" presId="urn:microsoft.com/office/officeart/2005/8/layout/hierarchy2"/>
    <dgm:cxn modelId="{4F0F8242-3A08-420C-BD26-C3B62DD9A274}" type="presOf" srcId="{AF5B311B-179C-44E8-A04F-6D0C85AD94D2}" destId="{58F09E14-8DF1-4850-A590-5DC0638D39D7}" srcOrd="0" destOrd="0" presId="urn:microsoft.com/office/officeart/2005/8/layout/hierarchy2"/>
    <dgm:cxn modelId="{3D208F28-E792-45B6-AFE4-00DB41B54DD4}" type="presOf" srcId="{9F4D15CF-F687-4CA0-A3D5-59E68AB1FC71}" destId="{F815CA89-29A2-4B09-BAC7-F81AE44130DF}" srcOrd="0" destOrd="0" presId="urn:microsoft.com/office/officeart/2005/8/layout/hierarchy2"/>
    <dgm:cxn modelId="{03B9D6EB-BB86-460B-80F3-7F83D5C08A3D}" type="presOf" srcId="{221B0499-0204-45C0-941B-2470DA83BFEE}" destId="{E843F73F-C591-4B61-8956-3F04DBB951BB}" srcOrd="1" destOrd="0" presId="urn:microsoft.com/office/officeart/2005/8/layout/hierarchy2"/>
    <dgm:cxn modelId="{1D056EF7-8434-4CEE-948F-F70C781FDDB8}" type="presParOf" srcId="{76B2E2DC-EE6F-44CE-9930-CB9274D408B5}" destId="{D387C368-9B48-4946-98A9-D29BD7118E60}" srcOrd="0" destOrd="0" presId="urn:microsoft.com/office/officeart/2005/8/layout/hierarchy2"/>
    <dgm:cxn modelId="{A018791D-97A4-4EAC-8640-41B00386AE38}" type="presParOf" srcId="{D387C368-9B48-4946-98A9-D29BD7118E60}" destId="{E3E22C79-4DE4-438C-8BD1-0A5AEA86E22E}" srcOrd="0" destOrd="0" presId="urn:microsoft.com/office/officeart/2005/8/layout/hierarchy2"/>
    <dgm:cxn modelId="{8E56CCB4-AA75-422D-89EB-E4CBE35E7838}" type="presParOf" srcId="{D387C368-9B48-4946-98A9-D29BD7118E60}" destId="{6C8F0AC8-09C6-4E97-9670-EFC01366AB52}" srcOrd="1" destOrd="0" presId="urn:microsoft.com/office/officeart/2005/8/layout/hierarchy2"/>
    <dgm:cxn modelId="{95F1C322-585C-4232-A263-F2A9084E06BE}" type="presParOf" srcId="{6C8F0AC8-09C6-4E97-9670-EFC01366AB52}" destId="{F815CA89-29A2-4B09-BAC7-F81AE44130DF}" srcOrd="0" destOrd="0" presId="urn:microsoft.com/office/officeart/2005/8/layout/hierarchy2"/>
    <dgm:cxn modelId="{40731D40-AED2-475B-9F1E-B2D66EEDD8AD}" type="presParOf" srcId="{F815CA89-29A2-4B09-BAC7-F81AE44130DF}" destId="{442CEF07-BB71-4620-A1E3-FDC3736E8C5C}" srcOrd="0" destOrd="0" presId="urn:microsoft.com/office/officeart/2005/8/layout/hierarchy2"/>
    <dgm:cxn modelId="{7AE01655-F8A7-43C9-8878-F8659BDE79EA}" type="presParOf" srcId="{6C8F0AC8-09C6-4E97-9670-EFC01366AB52}" destId="{16FEFCD7-5CCD-45B8-9F42-8FA25DF2D3A6}" srcOrd="1" destOrd="0" presId="urn:microsoft.com/office/officeart/2005/8/layout/hierarchy2"/>
    <dgm:cxn modelId="{2A66FB90-15F9-4600-9A8D-44039894179F}" type="presParOf" srcId="{16FEFCD7-5CCD-45B8-9F42-8FA25DF2D3A6}" destId="{A6B1C852-B52B-49A7-B132-288083131EAA}" srcOrd="0" destOrd="0" presId="urn:microsoft.com/office/officeart/2005/8/layout/hierarchy2"/>
    <dgm:cxn modelId="{655B5DFD-98C2-427A-B985-A47C302819CC}" type="presParOf" srcId="{16FEFCD7-5CCD-45B8-9F42-8FA25DF2D3A6}" destId="{1B77B0C6-225C-4E40-AF67-05389E0D749C}" srcOrd="1" destOrd="0" presId="urn:microsoft.com/office/officeart/2005/8/layout/hierarchy2"/>
    <dgm:cxn modelId="{F6F30DCC-D523-4FB5-A36B-8C71221E2749}" type="presParOf" srcId="{6C8F0AC8-09C6-4E97-9670-EFC01366AB52}" destId="{4EBAB094-1A23-49EB-8CA6-3B8869061A9E}" srcOrd="2" destOrd="0" presId="urn:microsoft.com/office/officeart/2005/8/layout/hierarchy2"/>
    <dgm:cxn modelId="{CE6C0607-72CF-478E-889B-730706D49A00}" type="presParOf" srcId="{4EBAB094-1A23-49EB-8CA6-3B8869061A9E}" destId="{29736DE4-03E4-48AE-ABBF-613A491589E6}" srcOrd="0" destOrd="0" presId="urn:microsoft.com/office/officeart/2005/8/layout/hierarchy2"/>
    <dgm:cxn modelId="{49BB6B4A-03FB-47D3-B7D3-BB0F85D09E80}" type="presParOf" srcId="{6C8F0AC8-09C6-4E97-9670-EFC01366AB52}" destId="{4D8D51A5-0230-44E3-B7E8-3D9144B28037}" srcOrd="3" destOrd="0" presId="urn:microsoft.com/office/officeart/2005/8/layout/hierarchy2"/>
    <dgm:cxn modelId="{00273001-6F79-44A5-BE06-D1DF20C00131}" type="presParOf" srcId="{4D8D51A5-0230-44E3-B7E8-3D9144B28037}" destId="{779A0598-E3BB-4C58-9546-77F2DCC1D5B9}" srcOrd="0" destOrd="0" presId="urn:microsoft.com/office/officeart/2005/8/layout/hierarchy2"/>
    <dgm:cxn modelId="{88CF9840-8FB2-40F0-B42F-0CDDCFE19BD0}" type="presParOf" srcId="{4D8D51A5-0230-44E3-B7E8-3D9144B28037}" destId="{E62C9D62-5C06-4FC9-8B52-774794DBAA0C}" srcOrd="1" destOrd="0" presId="urn:microsoft.com/office/officeart/2005/8/layout/hierarchy2"/>
    <dgm:cxn modelId="{DFEBEC34-848E-4BA7-B92E-5BADF440E9A1}" type="presParOf" srcId="{E62C9D62-5C06-4FC9-8B52-774794DBAA0C}" destId="{DD58672A-FC79-4F5E-B822-913BF4980D8C}" srcOrd="0" destOrd="0" presId="urn:microsoft.com/office/officeart/2005/8/layout/hierarchy2"/>
    <dgm:cxn modelId="{B8CEAFF3-1994-4CC8-874D-C3FE6838B3C9}" type="presParOf" srcId="{DD58672A-FC79-4F5E-B822-913BF4980D8C}" destId="{E4BA592B-642E-4BF6-8DF0-8DCF19FE0F29}" srcOrd="0" destOrd="0" presId="urn:microsoft.com/office/officeart/2005/8/layout/hierarchy2"/>
    <dgm:cxn modelId="{0743DCCF-2A67-4492-AAA8-8561C7D6C884}" type="presParOf" srcId="{E62C9D62-5C06-4FC9-8B52-774794DBAA0C}" destId="{3B750464-70E2-4853-A692-2177D2AE49AA}" srcOrd="1" destOrd="0" presId="urn:microsoft.com/office/officeart/2005/8/layout/hierarchy2"/>
    <dgm:cxn modelId="{8F025314-D861-4B4E-8525-97EC2A1350FF}" type="presParOf" srcId="{3B750464-70E2-4853-A692-2177D2AE49AA}" destId="{4077F853-BA3A-4720-B48D-466CB46161B0}" srcOrd="0" destOrd="0" presId="urn:microsoft.com/office/officeart/2005/8/layout/hierarchy2"/>
    <dgm:cxn modelId="{B2002D53-620E-411A-BC18-C5E23EC49C8B}" type="presParOf" srcId="{3B750464-70E2-4853-A692-2177D2AE49AA}" destId="{F32D2D8E-56AD-4EB3-8E4C-89FD2FECAA9B}" srcOrd="1" destOrd="0" presId="urn:microsoft.com/office/officeart/2005/8/layout/hierarchy2"/>
    <dgm:cxn modelId="{E83123BB-B52C-4C65-AB12-83E8B2BB0BCC}" type="presParOf" srcId="{F32D2D8E-56AD-4EB3-8E4C-89FD2FECAA9B}" destId="{712B6C57-3821-49BA-8DC4-E0A57BCA7464}" srcOrd="0" destOrd="0" presId="urn:microsoft.com/office/officeart/2005/8/layout/hierarchy2"/>
    <dgm:cxn modelId="{531DDBF2-66EE-4854-AE56-7FD89D351665}" type="presParOf" srcId="{712B6C57-3821-49BA-8DC4-E0A57BCA7464}" destId="{79C8FE9D-ACB1-4462-8A6A-6E421B387644}" srcOrd="0" destOrd="0" presId="urn:microsoft.com/office/officeart/2005/8/layout/hierarchy2"/>
    <dgm:cxn modelId="{E431D0C4-461C-494E-9928-E7B909C1FC5B}" type="presParOf" srcId="{F32D2D8E-56AD-4EB3-8E4C-89FD2FECAA9B}" destId="{74CBAFAD-9573-41D4-9395-AEE1DA81BFBC}" srcOrd="1" destOrd="0" presId="urn:microsoft.com/office/officeart/2005/8/layout/hierarchy2"/>
    <dgm:cxn modelId="{28701719-CC66-4631-A4D0-BBCEF597B449}" type="presParOf" srcId="{74CBAFAD-9573-41D4-9395-AEE1DA81BFBC}" destId="{7C3EA8A9-D276-433A-856E-8EA9CF6FF5C7}" srcOrd="0" destOrd="0" presId="urn:microsoft.com/office/officeart/2005/8/layout/hierarchy2"/>
    <dgm:cxn modelId="{7199EA4D-654B-457C-9131-9EFA05324AA0}" type="presParOf" srcId="{74CBAFAD-9573-41D4-9395-AEE1DA81BFBC}" destId="{F56846BA-DD50-424A-A5D3-274E8B9FC944}" srcOrd="1" destOrd="0" presId="urn:microsoft.com/office/officeart/2005/8/layout/hierarchy2"/>
    <dgm:cxn modelId="{5EDA927D-5AFF-4CC4-A1FD-5AC10AF3483F}" type="presParOf" srcId="{E62C9D62-5C06-4FC9-8B52-774794DBAA0C}" destId="{44891BA4-88C4-4A04-91DD-9B10B640ABC0}" srcOrd="2" destOrd="0" presId="urn:microsoft.com/office/officeart/2005/8/layout/hierarchy2"/>
    <dgm:cxn modelId="{144CAB65-4615-49AC-9E2D-6A7E42CCDFFE}" type="presParOf" srcId="{44891BA4-88C4-4A04-91DD-9B10B640ABC0}" destId="{8E8CBC50-2976-4F56-A9FF-DFE106449A9E}" srcOrd="0" destOrd="0" presId="urn:microsoft.com/office/officeart/2005/8/layout/hierarchy2"/>
    <dgm:cxn modelId="{1AF51C4A-DE15-4C97-80E3-3F721F00E38A}" type="presParOf" srcId="{E62C9D62-5C06-4FC9-8B52-774794DBAA0C}" destId="{6BEADDF9-3833-42B4-BDA0-8E4F69F8D14D}" srcOrd="3" destOrd="0" presId="urn:microsoft.com/office/officeart/2005/8/layout/hierarchy2"/>
    <dgm:cxn modelId="{972114F2-75E4-4F1B-8AA7-2850D13975C5}" type="presParOf" srcId="{6BEADDF9-3833-42B4-BDA0-8E4F69F8D14D}" destId="{7A412748-0A0A-4AEB-8401-BACF32B41F3C}" srcOrd="0" destOrd="0" presId="urn:microsoft.com/office/officeart/2005/8/layout/hierarchy2"/>
    <dgm:cxn modelId="{9826C310-3192-4415-B5A8-D3ED8A1D0EF3}" type="presParOf" srcId="{6BEADDF9-3833-42B4-BDA0-8E4F69F8D14D}" destId="{E50FD10E-65D3-4C65-801D-77D3C3AC1D33}" srcOrd="1" destOrd="0" presId="urn:microsoft.com/office/officeart/2005/8/layout/hierarchy2"/>
    <dgm:cxn modelId="{5C97C420-4624-45DC-8838-5C74369B3094}" type="presParOf" srcId="{E50FD10E-65D3-4C65-801D-77D3C3AC1D33}" destId="{58F09E14-8DF1-4850-A590-5DC0638D39D7}" srcOrd="0" destOrd="0" presId="urn:microsoft.com/office/officeart/2005/8/layout/hierarchy2"/>
    <dgm:cxn modelId="{32438C4C-7DD1-49F2-9711-1906B1FF2A76}" type="presParOf" srcId="{58F09E14-8DF1-4850-A590-5DC0638D39D7}" destId="{A02CD742-69CD-4A22-8355-9AD9D2C54DBB}" srcOrd="0" destOrd="0" presId="urn:microsoft.com/office/officeart/2005/8/layout/hierarchy2"/>
    <dgm:cxn modelId="{4488A5DF-1506-4BF2-9910-12E351CFA762}" type="presParOf" srcId="{E50FD10E-65D3-4C65-801D-77D3C3AC1D33}" destId="{B79C60EB-FFCB-4843-8333-4AB75328595C}" srcOrd="1" destOrd="0" presId="urn:microsoft.com/office/officeart/2005/8/layout/hierarchy2"/>
    <dgm:cxn modelId="{ADC6DF29-F91B-44A3-9972-F7DDFFA4C195}" type="presParOf" srcId="{B79C60EB-FFCB-4843-8333-4AB75328595C}" destId="{5D0BA41A-425D-4242-B523-BBD86AB350C4}" srcOrd="0" destOrd="0" presId="urn:microsoft.com/office/officeart/2005/8/layout/hierarchy2"/>
    <dgm:cxn modelId="{568C7167-018E-4C0B-A486-C538557DB100}" type="presParOf" srcId="{B79C60EB-FFCB-4843-8333-4AB75328595C}" destId="{D1870ED0-023B-484C-83A7-2A6307F435A2}" srcOrd="1" destOrd="0" presId="urn:microsoft.com/office/officeart/2005/8/layout/hierarchy2"/>
    <dgm:cxn modelId="{B9A372EB-1879-40D4-B708-B702F8F17DA8}" type="presParOf" srcId="{6C8F0AC8-09C6-4E97-9670-EFC01366AB52}" destId="{828BC5CB-725D-4FC2-8D52-5D8517ACF318}" srcOrd="4" destOrd="0" presId="urn:microsoft.com/office/officeart/2005/8/layout/hierarchy2"/>
    <dgm:cxn modelId="{505B97C7-FA95-4368-8F59-FBE6744E85D0}" type="presParOf" srcId="{828BC5CB-725D-4FC2-8D52-5D8517ACF318}" destId="{7E05284E-9FEF-42A1-95E9-A8B853AC855B}" srcOrd="0" destOrd="0" presId="urn:microsoft.com/office/officeart/2005/8/layout/hierarchy2"/>
    <dgm:cxn modelId="{25FA84BC-3803-4960-9FFC-B55C8E1DF590}" type="presParOf" srcId="{6C8F0AC8-09C6-4E97-9670-EFC01366AB52}" destId="{A90D9C1A-2782-4C85-AA03-722B5EC64647}" srcOrd="5" destOrd="0" presId="urn:microsoft.com/office/officeart/2005/8/layout/hierarchy2"/>
    <dgm:cxn modelId="{DEDAA56F-14C5-4C6E-AFAC-141B16018873}" type="presParOf" srcId="{A90D9C1A-2782-4C85-AA03-722B5EC64647}" destId="{C1AE6E31-B0B8-4068-AE85-E79DBAAD35FC}" srcOrd="0" destOrd="0" presId="urn:microsoft.com/office/officeart/2005/8/layout/hierarchy2"/>
    <dgm:cxn modelId="{DB555768-EB72-4D87-9F1E-D771949D5E57}" type="presParOf" srcId="{A90D9C1A-2782-4C85-AA03-722B5EC64647}" destId="{092631C9-5375-44B1-91C7-BCF84C6D9D4D}" srcOrd="1" destOrd="0" presId="urn:microsoft.com/office/officeart/2005/8/layout/hierarchy2"/>
    <dgm:cxn modelId="{4CB71115-8466-4AB7-A85C-381F179B1495}" type="presParOf" srcId="{092631C9-5375-44B1-91C7-BCF84C6D9D4D}" destId="{C9BD2628-C552-42AC-AA21-6BD79BCA0828}" srcOrd="0" destOrd="0" presId="urn:microsoft.com/office/officeart/2005/8/layout/hierarchy2"/>
    <dgm:cxn modelId="{44FC2FFD-DFF4-4222-A8B5-0F7E32F618C0}" type="presParOf" srcId="{C9BD2628-C552-42AC-AA21-6BD79BCA0828}" destId="{0E0A6D9F-6DF8-48BB-A114-56E243905AFE}" srcOrd="0" destOrd="0" presId="urn:microsoft.com/office/officeart/2005/8/layout/hierarchy2"/>
    <dgm:cxn modelId="{9168F5FB-1E5F-48E7-81BD-CAF0C3518877}" type="presParOf" srcId="{092631C9-5375-44B1-91C7-BCF84C6D9D4D}" destId="{B0D38F86-D390-4303-BB6C-CABB69CE2FF8}" srcOrd="1" destOrd="0" presId="urn:microsoft.com/office/officeart/2005/8/layout/hierarchy2"/>
    <dgm:cxn modelId="{44B94F54-4935-42E1-985B-E542C825AD5C}" type="presParOf" srcId="{B0D38F86-D390-4303-BB6C-CABB69CE2FF8}" destId="{F439A69A-321F-4EE9-8837-22621EED5948}" srcOrd="0" destOrd="0" presId="urn:microsoft.com/office/officeart/2005/8/layout/hierarchy2"/>
    <dgm:cxn modelId="{0FD7BBC5-2B0B-4A7F-BE92-9A80CF0E4B80}" type="presParOf" srcId="{B0D38F86-D390-4303-BB6C-CABB69CE2FF8}" destId="{1E71B4FD-6636-4288-ABA2-88F28B6A7CD5}" srcOrd="1" destOrd="0" presId="urn:microsoft.com/office/officeart/2005/8/layout/hierarchy2"/>
    <dgm:cxn modelId="{6EA6CCB3-C8F2-4748-AF46-89AABE672E72}" type="presParOf" srcId="{092631C9-5375-44B1-91C7-BCF84C6D9D4D}" destId="{84B966FA-DAB1-4E56-9CFA-3C5B49564C96}" srcOrd="2" destOrd="0" presId="urn:microsoft.com/office/officeart/2005/8/layout/hierarchy2"/>
    <dgm:cxn modelId="{0570AA51-4A1E-4C16-AD4F-47C1B3328EF9}" type="presParOf" srcId="{84B966FA-DAB1-4E56-9CFA-3C5B49564C96}" destId="{E843F73F-C591-4B61-8956-3F04DBB951BB}" srcOrd="0" destOrd="0" presId="urn:microsoft.com/office/officeart/2005/8/layout/hierarchy2"/>
    <dgm:cxn modelId="{C4E47787-AA6A-471C-8BF2-8FB80CA2639A}" type="presParOf" srcId="{092631C9-5375-44B1-91C7-BCF84C6D9D4D}" destId="{248513F6-4EBE-4DF6-AC16-37C12E376271}" srcOrd="3" destOrd="0" presId="urn:microsoft.com/office/officeart/2005/8/layout/hierarchy2"/>
    <dgm:cxn modelId="{6A3B2658-EFB1-45A8-829E-06A8BAEC1774}" type="presParOf" srcId="{248513F6-4EBE-4DF6-AC16-37C12E376271}" destId="{22BFCC38-89E9-4143-A06F-E19376813BD0}" srcOrd="0" destOrd="0" presId="urn:microsoft.com/office/officeart/2005/8/layout/hierarchy2"/>
    <dgm:cxn modelId="{525108D7-D960-48C0-AD3B-F6FCE5607A99}" type="presParOf" srcId="{248513F6-4EBE-4DF6-AC16-37C12E376271}" destId="{3284178A-7789-41D3-9BDF-330BE82CA7BD}" srcOrd="1" destOrd="0" presId="urn:microsoft.com/office/officeart/2005/8/layout/hierarchy2"/>
    <dgm:cxn modelId="{40588978-0276-4BE2-B508-C54E3B44E550}" type="presParOf" srcId="{092631C9-5375-44B1-91C7-BCF84C6D9D4D}" destId="{1899D28D-E120-4C59-8806-BFF48C5E4509}" srcOrd="4" destOrd="0" presId="urn:microsoft.com/office/officeart/2005/8/layout/hierarchy2"/>
    <dgm:cxn modelId="{6EC59F1F-78E5-49F0-9B7D-4B8F8F2CC3CF}" type="presParOf" srcId="{1899D28D-E120-4C59-8806-BFF48C5E4509}" destId="{A003ABE1-8218-4B93-9CA8-4524528918C9}" srcOrd="0" destOrd="0" presId="urn:microsoft.com/office/officeart/2005/8/layout/hierarchy2"/>
    <dgm:cxn modelId="{5A6BEAF0-B48F-4E6D-932C-F53C59571F64}" type="presParOf" srcId="{092631C9-5375-44B1-91C7-BCF84C6D9D4D}" destId="{76FB5116-5537-46FA-A99E-34E994CD6495}" srcOrd="5" destOrd="0" presId="urn:microsoft.com/office/officeart/2005/8/layout/hierarchy2"/>
    <dgm:cxn modelId="{D4ED018A-E70A-4B7B-9104-AFE8A8267628}" type="presParOf" srcId="{76FB5116-5537-46FA-A99E-34E994CD6495}" destId="{F7026C84-E6A4-41D0-BC7C-3ABB32C4BFC8}" srcOrd="0" destOrd="0" presId="urn:microsoft.com/office/officeart/2005/8/layout/hierarchy2"/>
    <dgm:cxn modelId="{4A32AEAD-C10D-4E18-9F72-85D30059AD49}" type="presParOf" srcId="{76FB5116-5537-46FA-A99E-34E994CD6495}" destId="{8CBB1B3E-0C8C-4E56-965A-8E615F99AAE5}" srcOrd="1" destOrd="0" presId="urn:microsoft.com/office/officeart/2005/8/layout/hierarchy2"/>
    <dgm:cxn modelId="{F8520A7E-F9FE-44ED-B668-74F4AFD49ACB}" type="presParOf" srcId="{6C8F0AC8-09C6-4E97-9670-EFC01366AB52}" destId="{A18765DF-490A-425B-9D8A-32480E98F908}" srcOrd="6" destOrd="0" presId="urn:microsoft.com/office/officeart/2005/8/layout/hierarchy2"/>
    <dgm:cxn modelId="{585A7F3A-4909-48B9-AE9F-603020EA9A89}" type="presParOf" srcId="{A18765DF-490A-425B-9D8A-32480E98F908}" destId="{14394164-874F-449E-9684-349C948BCEF1}" srcOrd="0" destOrd="0" presId="urn:microsoft.com/office/officeart/2005/8/layout/hierarchy2"/>
    <dgm:cxn modelId="{F4CEF073-BF9A-468D-84C7-E8BD2EC46D59}" type="presParOf" srcId="{6C8F0AC8-09C6-4E97-9670-EFC01366AB52}" destId="{D5CD46C0-8358-4045-B8AF-092652A76D23}" srcOrd="7" destOrd="0" presId="urn:microsoft.com/office/officeart/2005/8/layout/hierarchy2"/>
    <dgm:cxn modelId="{4BB1312D-036D-4691-A8BA-7A021B564028}" type="presParOf" srcId="{D5CD46C0-8358-4045-B8AF-092652A76D23}" destId="{2C72495C-2E99-4642-B086-C2C04AFFAD99}" srcOrd="0" destOrd="0" presId="urn:microsoft.com/office/officeart/2005/8/layout/hierarchy2"/>
    <dgm:cxn modelId="{BAEE2E35-D49B-417B-9314-C2CB121ECE9B}" type="presParOf" srcId="{D5CD46C0-8358-4045-B8AF-092652A76D23}" destId="{12528244-6AA1-4546-9C8E-C39F8C2A3185}" srcOrd="1" destOrd="0" presId="urn:microsoft.com/office/officeart/2005/8/layout/hierarchy2"/>
    <dgm:cxn modelId="{E063E0AA-B115-425E-A6EF-D8A0B43B7875}" type="presParOf" srcId="{12528244-6AA1-4546-9C8E-C39F8C2A3185}" destId="{184B042C-33A8-40A1-8775-1A6FBBA4FB6E}" srcOrd="0" destOrd="0" presId="urn:microsoft.com/office/officeart/2005/8/layout/hierarchy2"/>
    <dgm:cxn modelId="{72B7AB2B-2B43-49C0-9D95-0DE372C3F4D9}" type="presParOf" srcId="{184B042C-33A8-40A1-8775-1A6FBBA4FB6E}" destId="{871DF05A-5193-42BE-B3EC-2A3B37AF7C37}" srcOrd="0" destOrd="0" presId="urn:microsoft.com/office/officeart/2005/8/layout/hierarchy2"/>
    <dgm:cxn modelId="{E52F490D-95B9-43B7-87D5-30637690BCAA}" type="presParOf" srcId="{12528244-6AA1-4546-9C8E-C39F8C2A3185}" destId="{290A58C1-BBC0-42BA-8466-0E940519662B}" srcOrd="1" destOrd="0" presId="urn:microsoft.com/office/officeart/2005/8/layout/hierarchy2"/>
    <dgm:cxn modelId="{BBE09657-A12C-45CD-B7A2-816014422366}" type="presParOf" srcId="{290A58C1-BBC0-42BA-8466-0E940519662B}" destId="{770A5CF4-26AC-4D1A-8756-710BCDC4284F}" srcOrd="0" destOrd="0" presId="urn:microsoft.com/office/officeart/2005/8/layout/hierarchy2"/>
    <dgm:cxn modelId="{08214A8B-2AE6-4B62-B14B-4D6D8A4E6576}" type="presParOf" srcId="{290A58C1-BBC0-42BA-8466-0E940519662B}" destId="{C90F253B-FE78-4520-ABF3-3F617B47D84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5AED180-8366-48E5-8CB0-F2C7548615F0}" type="doc">
      <dgm:prSet loTypeId="urn:microsoft.com/office/officeart/2005/8/layout/hierarchy2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fr-FR"/>
        </a:p>
      </dgm:t>
    </dgm:pt>
    <dgm:pt modelId="{0A2EE0FF-99F2-4D11-8707-415987C89C97}">
      <dgm:prSet phldrT="[Texte]" custT="1"/>
      <dgm:spPr>
        <a:solidFill>
          <a:srgbClr val="00FF00"/>
        </a:solidFill>
      </dgm:spPr>
      <dgm:t>
        <a:bodyPr/>
        <a:lstStyle/>
        <a:p>
          <a:r>
            <a:rPr lang="fr-FR" sz="2000" b="1" dirty="0" smtClean="0"/>
            <a:t>Diagnostic stratégique externe</a:t>
          </a:r>
        </a:p>
        <a:p>
          <a:r>
            <a:rPr lang="fr-FR" sz="2000" b="1" dirty="0" smtClean="0"/>
            <a:t>Macro</a:t>
          </a:r>
        </a:p>
        <a:p>
          <a:r>
            <a:rPr lang="fr-FR" sz="2000" b="1" dirty="0" smtClean="0"/>
            <a:t>environnement</a:t>
          </a:r>
          <a:endParaRPr lang="fr-FR" sz="2000" b="1" dirty="0"/>
        </a:p>
      </dgm:t>
    </dgm:pt>
    <dgm:pt modelId="{17CBA0A6-193D-4786-A929-2ADBCC66BB21}" type="parTrans" cxnId="{221A8FCC-5626-473D-828F-05C4D69892AA}">
      <dgm:prSet/>
      <dgm:spPr/>
      <dgm:t>
        <a:bodyPr/>
        <a:lstStyle/>
        <a:p>
          <a:endParaRPr lang="fr-FR"/>
        </a:p>
      </dgm:t>
    </dgm:pt>
    <dgm:pt modelId="{A3048034-DAD8-4B76-B8E2-290D4E5DCFCF}" type="sibTrans" cxnId="{221A8FCC-5626-473D-828F-05C4D69892AA}">
      <dgm:prSet/>
      <dgm:spPr/>
      <dgm:t>
        <a:bodyPr/>
        <a:lstStyle/>
        <a:p>
          <a:endParaRPr lang="fr-FR"/>
        </a:p>
      </dgm:t>
    </dgm:pt>
    <dgm:pt modelId="{CDC6C621-D7AF-4B9D-9E7D-9B43340F1DB9}">
      <dgm:prSet phldrT="[Texte]" custT="1"/>
      <dgm:spPr>
        <a:solidFill>
          <a:srgbClr val="FFFF00"/>
        </a:solidFill>
      </dgm:spPr>
      <dgm:t>
        <a:bodyPr/>
        <a:lstStyle/>
        <a:p>
          <a:r>
            <a:rPr lang="fr-FR" sz="1800" b="1" dirty="0" smtClean="0"/>
            <a:t>Opportunités / Menaces</a:t>
          </a:r>
          <a:endParaRPr lang="fr-FR" sz="1800" b="1" dirty="0"/>
        </a:p>
      </dgm:t>
    </dgm:pt>
    <dgm:pt modelId="{9F4D15CF-F687-4CA0-A3D5-59E68AB1FC71}" type="parTrans" cxnId="{ED3CF0E3-A5DE-4018-9D58-FDF81A015B65}">
      <dgm:prSet/>
      <dgm:spPr/>
      <dgm:t>
        <a:bodyPr/>
        <a:lstStyle/>
        <a:p>
          <a:endParaRPr lang="fr-FR"/>
        </a:p>
      </dgm:t>
    </dgm:pt>
    <dgm:pt modelId="{9B858847-AC6E-4A62-9143-FC8DF885A706}" type="sibTrans" cxnId="{ED3CF0E3-A5DE-4018-9D58-FDF81A015B65}">
      <dgm:prSet/>
      <dgm:spPr/>
      <dgm:t>
        <a:bodyPr/>
        <a:lstStyle/>
        <a:p>
          <a:endParaRPr lang="fr-FR"/>
        </a:p>
      </dgm:t>
    </dgm:pt>
    <dgm:pt modelId="{845F052D-3E1F-497A-B825-37074B0C1A44}">
      <dgm:prSet phldrT="[Texte]" custT="1"/>
      <dgm:spPr>
        <a:solidFill>
          <a:srgbClr val="00FFFF"/>
        </a:solidFill>
      </dgm:spPr>
      <dgm:t>
        <a:bodyPr/>
        <a:lstStyle/>
        <a:p>
          <a:r>
            <a:rPr lang="fr-FR" sz="1800" b="1" dirty="0" smtClean="0"/>
            <a:t>PESTEL</a:t>
          </a:r>
          <a:endParaRPr lang="fr-FR" sz="1800" b="1" dirty="0"/>
        </a:p>
      </dgm:t>
    </dgm:pt>
    <dgm:pt modelId="{646F793A-8F85-4042-BFF6-281C1EBC2F00}" type="parTrans" cxnId="{2EB49D66-DD82-4702-BCE4-D91319AF3A7D}">
      <dgm:prSet/>
      <dgm:spPr/>
      <dgm:t>
        <a:bodyPr/>
        <a:lstStyle/>
        <a:p>
          <a:endParaRPr lang="fr-FR"/>
        </a:p>
      </dgm:t>
    </dgm:pt>
    <dgm:pt modelId="{D8E3F1B0-DAD9-4082-B30E-B9B344619F64}" type="sibTrans" cxnId="{2EB49D66-DD82-4702-BCE4-D91319AF3A7D}">
      <dgm:prSet/>
      <dgm:spPr/>
      <dgm:t>
        <a:bodyPr/>
        <a:lstStyle/>
        <a:p>
          <a:endParaRPr lang="fr-FR"/>
        </a:p>
      </dgm:t>
    </dgm:pt>
    <dgm:pt modelId="{6601907B-529A-4525-BA07-B6EAD806BB24}">
      <dgm:prSet phldrT="[Texte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fr-FR" b="1" dirty="0" smtClean="0">
              <a:solidFill>
                <a:srgbClr val="FF0000"/>
              </a:solidFill>
            </a:rPr>
            <a:t>P</a:t>
          </a:r>
          <a:r>
            <a:rPr lang="fr-FR" dirty="0" smtClean="0"/>
            <a:t>olitique</a:t>
          </a:r>
          <a:endParaRPr lang="fr-FR" dirty="0"/>
        </a:p>
      </dgm:t>
    </dgm:pt>
    <dgm:pt modelId="{D2B89592-77F4-48F4-8DC0-D61AAA3B300B}" type="parTrans" cxnId="{8BFFC6B5-43D3-4678-B007-BEABEE3EB34C}">
      <dgm:prSet/>
      <dgm:spPr/>
      <dgm:t>
        <a:bodyPr/>
        <a:lstStyle/>
        <a:p>
          <a:endParaRPr lang="fr-FR"/>
        </a:p>
      </dgm:t>
    </dgm:pt>
    <dgm:pt modelId="{8A68F08D-FD17-4394-93D3-C140CAEC8928}" type="sibTrans" cxnId="{8BFFC6B5-43D3-4678-B007-BEABEE3EB34C}">
      <dgm:prSet/>
      <dgm:spPr/>
      <dgm:t>
        <a:bodyPr/>
        <a:lstStyle/>
        <a:p>
          <a:endParaRPr lang="fr-FR"/>
        </a:p>
      </dgm:t>
    </dgm:pt>
    <dgm:pt modelId="{C1300C1A-4C31-4CB7-978C-56E5BAB17CAD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fr-FR" b="1" dirty="0" smtClean="0">
              <a:solidFill>
                <a:srgbClr val="FF0000"/>
              </a:solidFill>
            </a:rPr>
            <a:t>E</a:t>
          </a:r>
          <a:r>
            <a:rPr lang="fr-FR" dirty="0" smtClean="0"/>
            <a:t>conomique</a:t>
          </a:r>
          <a:endParaRPr lang="fr-FR" dirty="0"/>
        </a:p>
      </dgm:t>
    </dgm:pt>
    <dgm:pt modelId="{D8E8386F-4D53-4BB3-8F90-E8CE5C852679}" type="parTrans" cxnId="{609395FA-7574-4C83-9597-2C9B07A6EB50}">
      <dgm:prSet/>
      <dgm:spPr/>
      <dgm:t>
        <a:bodyPr/>
        <a:lstStyle/>
        <a:p>
          <a:endParaRPr lang="fr-FR"/>
        </a:p>
      </dgm:t>
    </dgm:pt>
    <dgm:pt modelId="{478CD909-59BA-4AE6-9811-7C3E1ED4E311}" type="sibTrans" cxnId="{609395FA-7574-4C83-9597-2C9B07A6EB50}">
      <dgm:prSet/>
      <dgm:spPr/>
      <dgm:t>
        <a:bodyPr/>
        <a:lstStyle/>
        <a:p>
          <a:endParaRPr lang="fr-FR"/>
        </a:p>
      </dgm:t>
    </dgm:pt>
    <dgm:pt modelId="{79322C7F-CFD8-43BB-BDFB-367F1D7945A8}">
      <dgm:prSet custT="1"/>
      <dgm:spPr>
        <a:solidFill>
          <a:srgbClr val="CCFF99"/>
        </a:solidFill>
      </dgm:spPr>
      <dgm:t>
        <a:bodyPr/>
        <a:lstStyle/>
        <a:p>
          <a:r>
            <a:rPr lang="fr-FR" sz="1800" b="1" dirty="0" smtClean="0"/>
            <a:t>LES 5 FORCES CONCURRENTIELLES DE PORTER</a:t>
          </a:r>
          <a:endParaRPr lang="fr-FR" sz="1800" b="1" dirty="0"/>
        </a:p>
      </dgm:t>
    </dgm:pt>
    <dgm:pt modelId="{4F2D66EE-73E6-4F4D-912D-5BF603B18BDF}" type="parTrans" cxnId="{A3A149EB-4ACD-42C0-8C75-CFBC8CE08A94}">
      <dgm:prSet/>
      <dgm:spPr/>
      <dgm:t>
        <a:bodyPr/>
        <a:lstStyle/>
        <a:p>
          <a:endParaRPr lang="fr-FR"/>
        </a:p>
      </dgm:t>
    </dgm:pt>
    <dgm:pt modelId="{86B70656-4B33-4ABE-B349-69EC7D2C5B50}" type="sibTrans" cxnId="{A3A149EB-4ACD-42C0-8C75-CFBC8CE08A94}">
      <dgm:prSet/>
      <dgm:spPr/>
      <dgm:t>
        <a:bodyPr/>
        <a:lstStyle/>
        <a:p>
          <a:endParaRPr lang="fr-FR"/>
        </a:p>
      </dgm:t>
    </dgm:pt>
    <dgm:pt modelId="{5F0E50E4-076C-413C-8D70-18CBE693FA87}">
      <dgm:prSet/>
      <dgm:spPr>
        <a:solidFill>
          <a:srgbClr val="CCFF99"/>
        </a:solidFill>
      </dgm:spPr>
      <dgm:t>
        <a:bodyPr/>
        <a:lstStyle/>
        <a:p>
          <a:r>
            <a:rPr lang="fr-FR" dirty="0" smtClean="0"/>
            <a:t>Intensité de la concurrence</a:t>
          </a:r>
          <a:endParaRPr lang="fr-FR" dirty="0"/>
        </a:p>
      </dgm:t>
    </dgm:pt>
    <dgm:pt modelId="{56429DC4-AEE3-47CC-9085-AA1084EF2D19}" type="parTrans" cxnId="{EB759A10-079C-46D8-961D-FF7C3A68F218}">
      <dgm:prSet/>
      <dgm:spPr/>
      <dgm:t>
        <a:bodyPr/>
        <a:lstStyle/>
        <a:p>
          <a:endParaRPr lang="fr-FR"/>
        </a:p>
      </dgm:t>
    </dgm:pt>
    <dgm:pt modelId="{D7BA88C6-523F-4CA5-BFDD-69ED6F43340F}" type="sibTrans" cxnId="{EB759A10-079C-46D8-961D-FF7C3A68F218}">
      <dgm:prSet/>
      <dgm:spPr/>
      <dgm:t>
        <a:bodyPr/>
        <a:lstStyle/>
        <a:p>
          <a:endParaRPr lang="fr-FR"/>
        </a:p>
      </dgm:t>
    </dgm:pt>
    <dgm:pt modelId="{D4BC6CB8-1849-4427-863C-EC38C161637E}">
      <dgm:prSet/>
      <dgm:spPr>
        <a:solidFill>
          <a:srgbClr val="CCFF99"/>
        </a:solidFill>
      </dgm:spPr>
      <dgm:t>
        <a:bodyPr/>
        <a:lstStyle/>
        <a:p>
          <a:r>
            <a:rPr lang="fr-FR" dirty="0" smtClean="0"/>
            <a:t>Pouvoir de négociation des fournisseurs</a:t>
          </a:r>
          <a:endParaRPr lang="fr-FR" dirty="0"/>
        </a:p>
      </dgm:t>
    </dgm:pt>
    <dgm:pt modelId="{221B0499-0204-45C0-941B-2470DA83BFEE}" type="parTrans" cxnId="{CD9243EC-505D-44BA-B5B3-D7D29B293C7D}">
      <dgm:prSet/>
      <dgm:spPr/>
      <dgm:t>
        <a:bodyPr/>
        <a:lstStyle/>
        <a:p>
          <a:endParaRPr lang="fr-FR"/>
        </a:p>
      </dgm:t>
    </dgm:pt>
    <dgm:pt modelId="{AE2AB605-9DD3-4465-AE27-B7A76B066541}" type="sibTrans" cxnId="{CD9243EC-505D-44BA-B5B3-D7D29B293C7D}">
      <dgm:prSet/>
      <dgm:spPr/>
      <dgm:t>
        <a:bodyPr/>
        <a:lstStyle/>
        <a:p>
          <a:endParaRPr lang="fr-FR"/>
        </a:p>
      </dgm:t>
    </dgm:pt>
    <dgm:pt modelId="{D7CD69B1-2505-4C21-AE7A-A62A570330D5}">
      <dgm:prSet/>
      <dgm:spPr>
        <a:solidFill>
          <a:srgbClr val="CCFF99"/>
        </a:solidFill>
      </dgm:spPr>
      <dgm:t>
        <a:bodyPr/>
        <a:lstStyle/>
        <a:p>
          <a:r>
            <a:rPr lang="fr-FR" dirty="0" smtClean="0"/>
            <a:t>Pouvoir de négociation des clients</a:t>
          </a:r>
          <a:endParaRPr lang="fr-FR" dirty="0"/>
        </a:p>
      </dgm:t>
    </dgm:pt>
    <dgm:pt modelId="{025B7CA5-80D3-4289-81B9-D330DB5CAA27}" type="parTrans" cxnId="{E96BE742-900D-409F-B4BF-7ED5EC3EF918}">
      <dgm:prSet/>
      <dgm:spPr/>
      <dgm:t>
        <a:bodyPr/>
        <a:lstStyle/>
        <a:p>
          <a:endParaRPr lang="fr-FR"/>
        </a:p>
      </dgm:t>
    </dgm:pt>
    <dgm:pt modelId="{E7EBB998-9074-4A16-85DA-0E6298D3D184}" type="sibTrans" cxnId="{E96BE742-900D-409F-B4BF-7ED5EC3EF918}">
      <dgm:prSet/>
      <dgm:spPr/>
      <dgm:t>
        <a:bodyPr/>
        <a:lstStyle/>
        <a:p>
          <a:endParaRPr lang="fr-FR"/>
        </a:p>
      </dgm:t>
    </dgm:pt>
    <dgm:pt modelId="{E6219DBF-819B-4666-9362-8A905013CC96}">
      <dgm:prSet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fr-FR" b="1" dirty="0" smtClean="0">
              <a:solidFill>
                <a:srgbClr val="FF0000"/>
              </a:solidFill>
            </a:rPr>
            <a:t>S</a:t>
          </a:r>
          <a:r>
            <a:rPr lang="fr-FR" dirty="0" smtClean="0"/>
            <a:t>ocio-culturel</a:t>
          </a:r>
          <a:endParaRPr lang="fr-FR" dirty="0"/>
        </a:p>
      </dgm:t>
    </dgm:pt>
    <dgm:pt modelId="{8375891D-E757-48F5-97FC-5CCA113D035D}" type="parTrans" cxnId="{B93B9DEF-C06F-4317-965F-C5F74034AEDB}">
      <dgm:prSet/>
      <dgm:spPr/>
      <dgm:t>
        <a:bodyPr/>
        <a:lstStyle/>
        <a:p>
          <a:endParaRPr lang="fr-FR"/>
        </a:p>
      </dgm:t>
    </dgm:pt>
    <dgm:pt modelId="{70FAFEE4-A509-4DF4-81D6-A99813E75F58}" type="sibTrans" cxnId="{B93B9DEF-C06F-4317-965F-C5F74034AEDB}">
      <dgm:prSet/>
      <dgm:spPr/>
      <dgm:t>
        <a:bodyPr/>
        <a:lstStyle/>
        <a:p>
          <a:endParaRPr lang="fr-FR"/>
        </a:p>
      </dgm:t>
    </dgm:pt>
    <dgm:pt modelId="{F5CDC60A-0FC8-42D6-9CCD-C615FC91059F}">
      <dgm:prSet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fr-FR" b="1" dirty="0" smtClean="0">
              <a:solidFill>
                <a:srgbClr val="FF0000"/>
              </a:solidFill>
            </a:rPr>
            <a:t>T</a:t>
          </a:r>
          <a:r>
            <a:rPr lang="fr-FR" dirty="0" smtClean="0"/>
            <a:t>echnologique</a:t>
          </a:r>
          <a:endParaRPr lang="fr-FR" dirty="0"/>
        </a:p>
      </dgm:t>
    </dgm:pt>
    <dgm:pt modelId="{C6D867E3-695A-446A-AF5A-FB4ED76D49FE}" type="parTrans" cxnId="{622554E4-2D40-4D5F-B5F1-B5D539FC0D99}">
      <dgm:prSet/>
      <dgm:spPr/>
      <dgm:t>
        <a:bodyPr/>
        <a:lstStyle/>
        <a:p>
          <a:endParaRPr lang="fr-FR"/>
        </a:p>
      </dgm:t>
    </dgm:pt>
    <dgm:pt modelId="{7F3944F6-1540-4B9E-9E13-2FF4469D9937}" type="sibTrans" cxnId="{622554E4-2D40-4D5F-B5F1-B5D539FC0D99}">
      <dgm:prSet/>
      <dgm:spPr/>
      <dgm:t>
        <a:bodyPr/>
        <a:lstStyle/>
        <a:p>
          <a:endParaRPr lang="fr-FR"/>
        </a:p>
      </dgm:t>
    </dgm:pt>
    <dgm:pt modelId="{9F144741-A3F3-473F-88FD-95F6075DB0F3}">
      <dgm:prSet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fr-FR" b="1" dirty="0" smtClean="0">
              <a:solidFill>
                <a:srgbClr val="FF0000"/>
              </a:solidFill>
            </a:rPr>
            <a:t>E</a:t>
          </a:r>
          <a:r>
            <a:rPr lang="fr-FR" dirty="0" smtClean="0"/>
            <a:t>nvironnemental</a:t>
          </a:r>
          <a:endParaRPr lang="fr-FR" dirty="0"/>
        </a:p>
      </dgm:t>
    </dgm:pt>
    <dgm:pt modelId="{1E0F88AE-46F7-4DBD-B2A5-3FE6384535AB}" type="parTrans" cxnId="{F008CCD0-244E-4E08-BDFD-C284E8587E35}">
      <dgm:prSet/>
      <dgm:spPr/>
      <dgm:t>
        <a:bodyPr/>
        <a:lstStyle/>
        <a:p>
          <a:endParaRPr lang="fr-FR"/>
        </a:p>
      </dgm:t>
    </dgm:pt>
    <dgm:pt modelId="{0AD8D8D5-5928-4116-9544-88747523CD9B}" type="sibTrans" cxnId="{F008CCD0-244E-4E08-BDFD-C284E8587E35}">
      <dgm:prSet/>
      <dgm:spPr/>
      <dgm:t>
        <a:bodyPr/>
        <a:lstStyle/>
        <a:p>
          <a:endParaRPr lang="fr-FR"/>
        </a:p>
      </dgm:t>
    </dgm:pt>
    <dgm:pt modelId="{880E106C-D603-4C4D-BDF3-CA9BAB482A00}">
      <dgm:prSet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fr-FR" b="1" dirty="0" smtClean="0">
              <a:solidFill>
                <a:srgbClr val="FF0000"/>
              </a:solidFill>
            </a:rPr>
            <a:t>L</a:t>
          </a:r>
          <a:r>
            <a:rPr lang="fr-FR" dirty="0" smtClean="0"/>
            <a:t>égal</a:t>
          </a:r>
          <a:endParaRPr lang="fr-FR" dirty="0"/>
        </a:p>
      </dgm:t>
    </dgm:pt>
    <dgm:pt modelId="{184A0F45-D212-46FB-8C0B-A82165CB9910}" type="parTrans" cxnId="{510E1B4F-6A10-4572-8028-8BB835872A93}">
      <dgm:prSet/>
      <dgm:spPr/>
      <dgm:t>
        <a:bodyPr/>
        <a:lstStyle/>
        <a:p>
          <a:endParaRPr lang="fr-FR"/>
        </a:p>
      </dgm:t>
    </dgm:pt>
    <dgm:pt modelId="{79C37DE5-147C-4753-B749-E13806D2183A}" type="sibTrans" cxnId="{510E1B4F-6A10-4572-8028-8BB835872A93}">
      <dgm:prSet/>
      <dgm:spPr/>
      <dgm:t>
        <a:bodyPr/>
        <a:lstStyle/>
        <a:p>
          <a:endParaRPr lang="fr-FR"/>
        </a:p>
      </dgm:t>
    </dgm:pt>
    <dgm:pt modelId="{9135971C-F57B-4FDF-980F-4C93042782BA}">
      <dgm:prSet/>
      <dgm:spPr>
        <a:solidFill>
          <a:srgbClr val="CCFF99"/>
        </a:solidFill>
      </dgm:spPr>
      <dgm:t>
        <a:bodyPr/>
        <a:lstStyle/>
        <a:p>
          <a:r>
            <a:rPr lang="fr-FR" dirty="0" smtClean="0"/>
            <a:t>Menace des nouveaux entrants</a:t>
          </a:r>
          <a:endParaRPr lang="fr-FR" dirty="0"/>
        </a:p>
      </dgm:t>
    </dgm:pt>
    <dgm:pt modelId="{CEE77920-4852-4B47-BAFA-3D92809005F2}" type="parTrans" cxnId="{780DC0B9-270C-4B7B-8E34-A280C8420749}">
      <dgm:prSet/>
      <dgm:spPr/>
      <dgm:t>
        <a:bodyPr/>
        <a:lstStyle/>
        <a:p>
          <a:endParaRPr lang="fr-FR"/>
        </a:p>
      </dgm:t>
    </dgm:pt>
    <dgm:pt modelId="{780093AB-CE93-4806-9E84-B9C6C53A55B5}" type="sibTrans" cxnId="{780DC0B9-270C-4B7B-8E34-A280C8420749}">
      <dgm:prSet/>
      <dgm:spPr/>
      <dgm:t>
        <a:bodyPr/>
        <a:lstStyle/>
        <a:p>
          <a:endParaRPr lang="fr-FR"/>
        </a:p>
      </dgm:t>
    </dgm:pt>
    <dgm:pt modelId="{9F9288CF-9FB1-4013-A537-5CCE33F51A8B}">
      <dgm:prSet/>
      <dgm:spPr>
        <a:solidFill>
          <a:srgbClr val="CCFF99"/>
        </a:solidFill>
      </dgm:spPr>
      <dgm:t>
        <a:bodyPr/>
        <a:lstStyle/>
        <a:p>
          <a:r>
            <a:rPr lang="fr-FR" dirty="0" smtClean="0"/>
            <a:t>Menace des produits de substitution</a:t>
          </a:r>
          <a:endParaRPr lang="fr-FR" dirty="0"/>
        </a:p>
      </dgm:t>
    </dgm:pt>
    <dgm:pt modelId="{030F6B19-DA29-475C-9C1A-1A0C6D82918E}" type="parTrans" cxnId="{4F178138-A1CE-4855-ABE9-BC8B123345B1}">
      <dgm:prSet/>
      <dgm:spPr/>
      <dgm:t>
        <a:bodyPr/>
        <a:lstStyle/>
        <a:p>
          <a:endParaRPr lang="fr-FR"/>
        </a:p>
      </dgm:t>
    </dgm:pt>
    <dgm:pt modelId="{318D9E4C-F3A7-4A82-9A1E-63E2EF7A7D22}" type="sibTrans" cxnId="{4F178138-A1CE-4855-ABE9-BC8B123345B1}">
      <dgm:prSet/>
      <dgm:spPr/>
      <dgm:t>
        <a:bodyPr/>
        <a:lstStyle/>
        <a:p>
          <a:endParaRPr lang="fr-FR"/>
        </a:p>
      </dgm:t>
    </dgm:pt>
    <dgm:pt modelId="{76B2E2DC-EE6F-44CE-9930-CB9274D408B5}" type="pres">
      <dgm:prSet presAssocID="{75AED180-8366-48E5-8CB0-F2C7548615F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387C368-9B48-4946-98A9-D29BD7118E60}" type="pres">
      <dgm:prSet presAssocID="{0A2EE0FF-99F2-4D11-8707-415987C89C97}" presName="root1" presStyleCnt="0"/>
      <dgm:spPr/>
    </dgm:pt>
    <dgm:pt modelId="{E3E22C79-4DE4-438C-8BD1-0A5AEA86E22E}" type="pres">
      <dgm:prSet presAssocID="{0A2EE0FF-99F2-4D11-8707-415987C89C97}" presName="LevelOneTextNode" presStyleLbl="node0" presStyleIdx="0" presStyleCnt="1" custScaleX="67597" custScaleY="13831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C8F0AC8-09C6-4E97-9670-EFC01366AB52}" type="pres">
      <dgm:prSet presAssocID="{0A2EE0FF-99F2-4D11-8707-415987C89C97}" presName="level2hierChild" presStyleCnt="0"/>
      <dgm:spPr/>
    </dgm:pt>
    <dgm:pt modelId="{F815CA89-29A2-4B09-BAC7-F81AE44130DF}" type="pres">
      <dgm:prSet presAssocID="{9F4D15CF-F687-4CA0-A3D5-59E68AB1FC71}" presName="conn2-1" presStyleLbl="parChTrans1D2" presStyleIdx="0" presStyleCnt="3"/>
      <dgm:spPr/>
      <dgm:t>
        <a:bodyPr/>
        <a:lstStyle/>
        <a:p>
          <a:endParaRPr lang="fr-FR"/>
        </a:p>
      </dgm:t>
    </dgm:pt>
    <dgm:pt modelId="{442CEF07-BB71-4620-A1E3-FDC3736E8C5C}" type="pres">
      <dgm:prSet presAssocID="{9F4D15CF-F687-4CA0-A3D5-59E68AB1FC71}" presName="connTx" presStyleLbl="parChTrans1D2" presStyleIdx="0" presStyleCnt="3"/>
      <dgm:spPr/>
      <dgm:t>
        <a:bodyPr/>
        <a:lstStyle/>
        <a:p>
          <a:endParaRPr lang="fr-FR"/>
        </a:p>
      </dgm:t>
    </dgm:pt>
    <dgm:pt modelId="{16FEFCD7-5CCD-45B8-9F42-8FA25DF2D3A6}" type="pres">
      <dgm:prSet presAssocID="{CDC6C621-D7AF-4B9D-9E7D-9B43340F1DB9}" presName="root2" presStyleCnt="0"/>
      <dgm:spPr/>
    </dgm:pt>
    <dgm:pt modelId="{A6B1C852-B52B-49A7-B132-288083131EAA}" type="pres">
      <dgm:prSet presAssocID="{CDC6C621-D7AF-4B9D-9E7D-9B43340F1DB9}" presName="LevelTwoTextNode" presStyleLbl="node2" presStyleIdx="0" presStyleCnt="3" custScaleX="145646" custScaleY="2541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B77B0C6-225C-4E40-AF67-05389E0D749C}" type="pres">
      <dgm:prSet presAssocID="{CDC6C621-D7AF-4B9D-9E7D-9B43340F1DB9}" presName="level3hierChild" presStyleCnt="0"/>
      <dgm:spPr/>
    </dgm:pt>
    <dgm:pt modelId="{4EBAB094-1A23-49EB-8CA6-3B8869061A9E}" type="pres">
      <dgm:prSet presAssocID="{646F793A-8F85-4042-BFF6-281C1EBC2F00}" presName="conn2-1" presStyleLbl="parChTrans1D2" presStyleIdx="1" presStyleCnt="3"/>
      <dgm:spPr/>
      <dgm:t>
        <a:bodyPr/>
        <a:lstStyle/>
        <a:p>
          <a:endParaRPr lang="fr-FR"/>
        </a:p>
      </dgm:t>
    </dgm:pt>
    <dgm:pt modelId="{29736DE4-03E4-48AE-ABBF-613A491589E6}" type="pres">
      <dgm:prSet presAssocID="{646F793A-8F85-4042-BFF6-281C1EBC2F00}" presName="connTx" presStyleLbl="parChTrans1D2" presStyleIdx="1" presStyleCnt="3"/>
      <dgm:spPr/>
      <dgm:t>
        <a:bodyPr/>
        <a:lstStyle/>
        <a:p>
          <a:endParaRPr lang="fr-FR"/>
        </a:p>
      </dgm:t>
    </dgm:pt>
    <dgm:pt modelId="{4D8D51A5-0230-44E3-B7E8-3D9144B28037}" type="pres">
      <dgm:prSet presAssocID="{845F052D-3E1F-497A-B825-37074B0C1A44}" presName="root2" presStyleCnt="0"/>
      <dgm:spPr/>
    </dgm:pt>
    <dgm:pt modelId="{779A0598-E3BB-4C58-9546-77F2DCC1D5B9}" type="pres">
      <dgm:prSet presAssocID="{845F052D-3E1F-497A-B825-37074B0C1A44}" presName="LevelTwoTextNode" presStyleLbl="node2" presStyleIdx="1" presStyleCnt="3" custScaleX="77332" custScaleY="6392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62C9D62-5C06-4FC9-8B52-774794DBAA0C}" type="pres">
      <dgm:prSet presAssocID="{845F052D-3E1F-497A-B825-37074B0C1A44}" presName="level3hierChild" presStyleCnt="0"/>
      <dgm:spPr/>
    </dgm:pt>
    <dgm:pt modelId="{DD58672A-FC79-4F5E-B822-913BF4980D8C}" type="pres">
      <dgm:prSet presAssocID="{D2B89592-77F4-48F4-8DC0-D61AAA3B300B}" presName="conn2-1" presStyleLbl="parChTrans1D3" presStyleIdx="0" presStyleCnt="11"/>
      <dgm:spPr/>
      <dgm:t>
        <a:bodyPr/>
        <a:lstStyle/>
        <a:p>
          <a:endParaRPr lang="fr-FR"/>
        </a:p>
      </dgm:t>
    </dgm:pt>
    <dgm:pt modelId="{E4BA592B-642E-4BF6-8DF0-8DCF19FE0F29}" type="pres">
      <dgm:prSet presAssocID="{D2B89592-77F4-48F4-8DC0-D61AAA3B300B}" presName="connTx" presStyleLbl="parChTrans1D3" presStyleIdx="0" presStyleCnt="11"/>
      <dgm:spPr/>
      <dgm:t>
        <a:bodyPr/>
        <a:lstStyle/>
        <a:p>
          <a:endParaRPr lang="fr-FR"/>
        </a:p>
      </dgm:t>
    </dgm:pt>
    <dgm:pt modelId="{3B750464-70E2-4853-A692-2177D2AE49AA}" type="pres">
      <dgm:prSet presAssocID="{6601907B-529A-4525-BA07-B6EAD806BB24}" presName="root2" presStyleCnt="0"/>
      <dgm:spPr/>
    </dgm:pt>
    <dgm:pt modelId="{4077F853-BA3A-4720-B48D-466CB46161B0}" type="pres">
      <dgm:prSet presAssocID="{6601907B-529A-4525-BA07-B6EAD806BB24}" presName="LevelTwoTextNode" presStyleLbl="node3" presStyleIdx="0" presStyleCnt="11" custScaleY="253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32D2D8E-56AD-4EB3-8E4C-89FD2FECAA9B}" type="pres">
      <dgm:prSet presAssocID="{6601907B-529A-4525-BA07-B6EAD806BB24}" presName="level3hierChild" presStyleCnt="0"/>
      <dgm:spPr/>
    </dgm:pt>
    <dgm:pt modelId="{44891BA4-88C4-4A04-91DD-9B10B640ABC0}" type="pres">
      <dgm:prSet presAssocID="{D8E8386F-4D53-4BB3-8F90-E8CE5C852679}" presName="conn2-1" presStyleLbl="parChTrans1D3" presStyleIdx="1" presStyleCnt="11"/>
      <dgm:spPr/>
      <dgm:t>
        <a:bodyPr/>
        <a:lstStyle/>
        <a:p>
          <a:endParaRPr lang="fr-FR"/>
        </a:p>
      </dgm:t>
    </dgm:pt>
    <dgm:pt modelId="{8E8CBC50-2976-4F56-A9FF-DFE106449A9E}" type="pres">
      <dgm:prSet presAssocID="{D8E8386F-4D53-4BB3-8F90-E8CE5C852679}" presName="connTx" presStyleLbl="parChTrans1D3" presStyleIdx="1" presStyleCnt="11"/>
      <dgm:spPr/>
      <dgm:t>
        <a:bodyPr/>
        <a:lstStyle/>
        <a:p>
          <a:endParaRPr lang="fr-FR"/>
        </a:p>
      </dgm:t>
    </dgm:pt>
    <dgm:pt modelId="{6BEADDF9-3833-42B4-BDA0-8E4F69F8D14D}" type="pres">
      <dgm:prSet presAssocID="{C1300C1A-4C31-4CB7-978C-56E5BAB17CAD}" presName="root2" presStyleCnt="0"/>
      <dgm:spPr/>
    </dgm:pt>
    <dgm:pt modelId="{7A412748-0A0A-4AEB-8401-BACF32B41F3C}" type="pres">
      <dgm:prSet presAssocID="{C1300C1A-4C31-4CB7-978C-56E5BAB17CAD}" presName="LevelTwoTextNode" presStyleLbl="node3" presStyleIdx="1" presStyleCnt="11" custScaleY="2565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50FD10E-65D3-4C65-801D-77D3C3AC1D33}" type="pres">
      <dgm:prSet presAssocID="{C1300C1A-4C31-4CB7-978C-56E5BAB17CAD}" presName="level3hierChild" presStyleCnt="0"/>
      <dgm:spPr/>
    </dgm:pt>
    <dgm:pt modelId="{F89CECFD-3EEB-4F41-B842-F301EC142AEB}" type="pres">
      <dgm:prSet presAssocID="{8375891D-E757-48F5-97FC-5CCA113D035D}" presName="conn2-1" presStyleLbl="parChTrans1D3" presStyleIdx="2" presStyleCnt="11"/>
      <dgm:spPr/>
      <dgm:t>
        <a:bodyPr/>
        <a:lstStyle/>
        <a:p>
          <a:endParaRPr lang="fr-FR"/>
        </a:p>
      </dgm:t>
    </dgm:pt>
    <dgm:pt modelId="{9F119CB9-3379-4D19-8556-7BBAAC644526}" type="pres">
      <dgm:prSet presAssocID="{8375891D-E757-48F5-97FC-5CCA113D035D}" presName="connTx" presStyleLbl="parChTrans1D3" presStyleIdx="2" presStyleCnt="11"/>
      <dgm:spPr/>
      <dgm:t>
        <a:bodyPr/>
        <a:lstStyle/>
        <a:p>
          <a:endParaRPr lang="fr-FR"/>
        </a:p>
      </dgm:t>
    </dgm:pt>
    <dgm:pt modelId="{63D26D28-0658-424A-AD4C-92606C213871}" type="pres">
      <dgm:prSet presAssocID="{E6219DBF-819B-4666-9362-8A905013CC96}" presName="root2" presStyleCnt="0"/>
      <dgm:spPr/>
    </dgm:pt>
    <dgm:pt modelId="{440A95ED-7695-4166-A9F0-3A5E5B0AD5A0}" type="pres">
      <dgm:prSet presAssocID="{E6219DBF-819B-4666-9362-8A905013CC96}" presName="LevelTwoTextNode" presStyleLbl="node3" presStyleIdx="2" presStyleCnt="11" custScaleY="2522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C7561D0-0C3A-42B5-AD1F-0072E16D0C7A}" type="pres">
      <dgm:prSet presAssocID="{E6219DBF-819B-4666-9362-8A905013CC96}" presName="level3hierChild" presStyleCnt="0"/>
      <dgm:spPr/>
    </dgm:pt>
    <dgm:pt modelId="{1B59CC35-3433-46A1-BF55-4D534B61F806}" type="pres">
      <dgm:prSet presAssocID="{C6D867E3-695A-446A-AF5A-FB4ED76D49FE}" presName="conn2-1" presStyleLbl="parChTrans1D3" presStyleIdx="3" presStyleCnt="11"/>
      <dgm:spPr/>
      <dgm:t>
        <a:bodyPr/>
        <a:lstStyle/>
        <a:p>
          <a:endParaRPr lang="fr-FR"/>
        </a:p>
      </dgm:t>
    </dgm:pt>
    <dgm:pt modelId="{26C314FE-480D-4375-B43E-570D18D49282}" type="pres">
      <dgm:prSet presAssocID="{C6D867E3-695A-446A-AF5A-FB4ED76D49FE}" presName="connTx" presStyleLbl="parChTrans1D3" presStyleIdx="3" presStyleCnt="11"/>
      <dgm:spPr/>
      <dgm:t>
        <a:bodyPr/>
        <a:lstStyle/>
        <a:p>
          <a:endParaRPr lang="fr-FR"/>
        </a:p>
      </dgm:t>
    </dgm:pt>
    <dgm:pt modelId="{A46A529F-48AF-4F15-90BD-3C92039B1A00}" type="pres">
      <dgm:prSet presAssocID="{F5CDC60A-0FC8-42D6-9CCD-C615FC91059F}" presName="root2" presStyleCnt="0"/>
      <dgm:spPr/>
    </dgm:pt>
    <dgm:pt modelId="{2FEAFB74-82C9-4777-9AF1-FD001187E79E}" type="pres">
      <dgm:prSet presAssocID="{F5CDC60A-0FC8-42D6-9CCD-C615FC91059F}" presName="LevelTwoTextNode" presStyleLbl="node3" presStyleIdx="3" presStyleCnt="11" custScaleY="3245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407F2BF-E2C3-43FC-BA7C-874A9678D3BF}" type="pres">
      <dgm:prSet presAssocID="{F5CDC60A-0FC8-42D6-9CCD-C615FC91059F}" presName="level3hierChild" presStyleCnt="0"/>
      <dgm:spPr/>
    </dgm:pt>
    <dgm:pt modelId="{0C6B5312-2D76-48D8-B3BF-AFE5745FB366}" type="pres">
      <dgm:prSet presAssocID="{1E0F88AE-46F7-4DBD-B2A5-3FE6384535AB}" presName="conn2-1" presStyleLbl="parChTrans1D3" presStyleIdx="4" presStyleCnt="11"/>
      <dgm:spPr/>
      <dgm:t>
        <a:bodyPr/>
        <a:lstStyle/>
        <a:p>
          <a:endParaRPr lang="fr-FR"/>
        </a:p>
      </dgm:t>
    </dgm:pt>
    <dgm:pt modelId="{FD4E93FF-DDF2-452C-85E9-3A7C14F4C794}" type="pres">
      <dgm:prSet presAssocID="{1E0F88AE-46F7-4DBD-B2A5-3FE6384535AB}" presName="connTx" presStyleLbl="parChTrans1D3" presStyleIdx="4" presStyleCnt="11"/>
      <dgm:spPr/>
      <dgm:t>
        <a:bodyPr/>
        <a:lstStyle/>
        <a:p>
          <a:endParaRPr lang="fr-FR"/>
        </a:p>
      </dgm:t>
    </dgm:pt>
    <dgm:pt modelId="{2891B2B2-56AB-4C82-8613-EDC14D8A84D7}" type="pres">
      <dgm:prSet presAssocID="{9F144741-A3F3-473F-88FD-95F6075DB0F3}" presName="root2" presStyleCnt="0"/>
      <dgm:spPr/>
    </dgm:pt>
    <dgm:pt modelId="{0323029D-3481-450E-AEF1-D415B4807BE3}" type="pres">
      <dgm:prSet presAssocID="{9F144741-A3F3-473F-88FD-95F6075DB0F3}" presName="LevelTwoTextNode" presStyleLbl="node3" presStyleIdx="4" presStyleCnt="11" custScaleY="2718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7E58502-EE1D-4577-890A-B320BE66A43A}" type="pres">
      <dgm:prSet presAssocID="{9F144741-A3F3-473F-88FD-95F6075DB0F3}" presName="level3hierChild" presStyleCnt="0"/>
      <dgm:spPr/>
    </dgm:pt>
    <dgm:pt modelId="{D203C3FA-5407-4EEC-9CF7-8CDA2F41998C}" type="pres">
      <dgm:prSet presAssocID="{184A0F45-D212-46FB-8C0B-A82165CB9910}" presName="conn2-1" presStyleLbl="parChTrans1D3" presStyleIdx="5" presStyleCnt="11"/>
      <dgm:spPr/>
      <dgm:t>
        <a:bodyPr/>
        <a:lstStyle/>
        <a:p>
          <a:endParaRPr lang="fr-FR"/>
        </a:p>
      </dgm:t>
    </dgm:pt>
    <dgm:pt modelId="{7EB57B0E-C733-4345-8FE0-AB7BBFD4B5EE}" type="pres">
      <dgm:prSet presAssocID="{184A0F45-D212-46FB-8C0B-A82165CB9910}" presName="connTx" presStyleLbl="parChTrans1D3" presStyleIdx="5" presStyleCnt="11"/>
      <dgm:spPr/>
      <dgm:t>
        <a:bodyPr/>
        <a:lstStyle/>
        <a:p>
          <a:endParaRPr lang="fr-FR"/>
        </a:p>
      </dgm:t>
    </dgm:pt>
    <dgm:pt modelId="{D3743C9B-79F3-4C76-BAE5-CE68BD6B084E}" type="pres">
      <dgm:prSet presAssocID="{880E106C-D603-4C4D-BDF3-CA9BAB482A00}" presName="root2" presStyleCnt="0"/>
      <dgm:spPr/>
    </dgm:pt>
    <dgm:pt modelId="{956FB293-B585-44F4-8E68-BF25D6828EEA}" type="pres">
      <dgm:prSet presAssocID="{880E106C-D603-4C4D-BDF3-CA9BAB482A00}" presName="LevelTwoTextNode" presStyleLbl="node3" presStyleIdx="5" presStyleCnt="11" custScaleY="2718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F8EACB8-90C1-4FB6-B1EE-7BEE49E3D526}" type="pres">
      <dgm:prSet presAssocID="{880E106C-D603-4C4D-BDF3-CA9BAB482A00}" presName="level3hierChild" presStyleCnt="0"/>
      <dgm:spPr/>
    </dgm:pt>
    <dgm:pt modelId="{828BC5CB-725D-4FC2-8D52-5D8517ACF318}" type="pres">
      <dgm:prSet presAssocID="{4F2D66EE-73E6-4F4D-912D-5BF603B18BDF}" presName="conn2-1" presStyleLbl="parChTrans1D2" presStyleIdx="2" presStyleCnt="3"/>
      <dgm:spPr/>
      <dgm:t>
        <a:bodyPr/>
        <a:lstStyle/>
        <a:p>
          <a:endParaRPr lang="fr-FR"/>
        </a:p>
      </dgm:t>
    </dgm:pt>
    <dgm:pt modelId="{7E05284E-9FEF-42A1-95E9-A8B853AC855B}" type="pres">
      <dgm:prSet presAssocID="{4F2D66EE-73E6-4F4D-912D-5BF603B18BDF}" presName="connTx" presStyleLbl="parChTrans1D2" presStyleIdx="2" presStyleCnt="3"/>
      <dgm:spPr/>
      <dgm:t>
        <a:bodyPr/>
        <a:lstStyle/>
        <a:p>
          <a:endParaRPr lang="fr-FR"/>
        </a:p>
      </dgm:t>
    </dgm:pt>
    <dgm:pt modelId="{A90D9C1A-2782-4C85-AA03-722B5EC64647}" type="pres">
      <dgm:prSet presAssocID="{79322C7F-CFD8-43BB-BDFB-367F1D7945A8}" presName="root2" presStyleCnt="0"/>
      <dgm:spPr/>
    </dgm:pt>
    <dgm:pt modelId="{C1AE6E31-B0B8-4068-AE85-E79DBAAD35FC}" type="pres">
      <dgm:prSet presAssocID="{79322C7F-CFD8-43BB-BDFB-367F1D7945A8}" presName="LevelTwoTextNode" presStyleLbl="node2" presStyleIdx="2" presStyleCnt="3" custScaleX="79570" custScaleY="6461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92631C9-5375-44B1-91C7-BCF84C6D9D4D}" type="pres">
      <dgm:prSet presAssocID="{79322C7F-CFD8-43BB-BDFB-367F1D7945A8}" presName="level3hierChild" presStyleCnt="0"/>
      <dgm:spPr/>
    </dgm:pt>
    <dgm:pt modelId="{C9BD2628-C552-42AC-AA21-6BD79BCA0828}" type="pres">
      <dgm:prSet presAssocID="{56429DC4-AEE3-47CC-9085-AA1084EF2D19}" presName="conn2-1" presStyleLbl="parChTrans1D3" presStyleIdx="6" presStyleCnt="11"/>
      <dgm:spPr/>
      <dgm:t>
        <a:bodyPr/>
        <a:lstStyle/>
        <a:p>
          <a:endParaRPr lang="fr-FR"/>
        </a:p>
      </dgm:t>
    </dgm:pt>
    <dgm:pt modelId="{0E0A6D9F-6DF8-48BB-A114-56E243905AFE}" type="pres">
      <dgm:prSet presAssocID="{56429DC4-AEE3-47CC-9085-AA1084EF2D19}" presName="connTx" presStyleLbl="parChTrans1D3" presStyleIdx="6" presStyleCnt="11"/>
      <dgm:spPr/>
      <dgm:t>
        <a:bodyPr/>
        <a:lstStyle/>
        <a:p>
          <a:endParaRPr lang="fr-FR"/>
        </a:p>
      </dgm:t>
    </dgm:pt>
    <dgm:pt modelId="{B0D38F86-D390-4303-BB6C-CABB69CE2FF8}" type="pres">
      <dgm:prSet presAssocID="{5F0E50E4-076C-413C-8D70-18CBE693FA87}" presName="root2" presStyleCnt="0"/>
      <dgm:spPr/>
    </dgm:pt>
    <dgm:pt modelId="{F439A69A-321F-4EE9-8837-22621EED5948}" type="pres">
      <dgm:prSet presAssocID="{5F0E50E4-076C-413C-8D70-18CBE693FA87}" presName="LevelTwoTextNode" presStyleLbl="node3" presStyleIdx="6" presStyleCnt="11" custScaleX="124962" custScaleY="2856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E71B4FD-6636-4288-ABA2-88F28B6A7CD5}" type="pres">
      <dgm:prSet presAssocID="{5F0E50E4-076C-413C-8D70-18CBE693FA87}" presName="level3hierChild" presStyleCnt="0"/>
      <dgm:spPr/>
    </dgm:pt>
    <dgm:pt modelId="{84B966FA-DAB1-4E56-9CFA-3C5B49564C96}" type="pres">
      <dgm:prSet presAssocID="{221B0499-0204-45C0-941B-2470DA83BFEE}" presName="conn2-1" presStyleLbl="parChTrans1D3" presStyleIdx="7" presStyleCnt="11"/>
      <dgm:spPr/>
      <dgm:t>
        <a:bodyPr/>
        <a:lstStyle/>
        <a:p>
          <a:endParaRPr lang="fr-FR"/>
        </a:p>
      </dgm:t>
    </dgm:pt>
    <dgm:pt modelId="{E843F73F-C591-4B61-8956-3F04DBB951BB}" type="pres">
      <dgm:prSet presAssocID="{221B0499-0204-45C0-941B-2470DA83BFEE}" presName="connTx" presStyleLbl="parChTrans1D3" presStyleIdx="7" presStyleCnt="11"/>
      <dgm:spPr/>
      <dgm:t>
        <a:bodyPr/>
        <a:lstStyle/>
        <a:p>
          <a:endParaRPr lang="fr-FR"/>
        </a:p>
      </dgm:t>
    </dgm:pt>
    <dgm:pt modelId="{248513F6-4EBE-4DF6-AC16-37C12E376271}" type="pres">
      <dgm:prSet presAssocID="{D4BC6CB8-1849-4427-863C-EC38C161637E}" presName="root2" presStyleCnt="0"/>
      <dgm:spPr/>
    </dgm:pt>
    <dgm:pt modelId="{22BFCC38-89E9-4143-A06F-E19376813BD0}" type="pres">
      <dgm:prSet presAssocID="{D4BC6CB8-1849-4427-863C-EC38C161637E}" presName="LevelTwoTextNode" presStyleLbl="node3" presStyleIdx="7" presStyleCnt="11" custScaleX="132121" custScaleY="2810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284178A-7789-41D3-9BDF-330BE82CA7BD}" type="pres">
      <dgm:prSet presAssocID="{D4BC6CB8-1849-4427-863C-EC38C161637E}" presName="level3hierChild" presStyleCnt="0"/>
      <dgm:spPr/>
    </dgm:pt>
    <dgm:pt modelId="{1899D28D-E120-4C59-8806-BFF48C5E4509}" type="pres">
      <dgm:prSet presAssocID="{025B7CA5-80D3-4289-81B9-D330DB5CAA27}" presName="conn2-1" presStyleLbl="parChTrans1D3" presStyleIdx="8" presStyleCnt="11"/>
      <dgm:spPr/>
      <dgm:t>
        <a:bodyPr/>
        <a:lstStyle/>
        <a:p>
          <a:endParaRPr lang="fr-FR"/>
        </a:p>
      </dgm:t>
    </dgm:pt>
    <dgm:pt modelId="{A003ABE1-8218-4B93-9CA8-4524528918C9}" type="pres">
      <dgm:prSet presAssocID="{025B7CA5-80D3-4289-81B9-D330DB5CAA27}" presName="connTx" presStyleLbl="parChTrans1D3" presStyleIdx="8" presStyleCnt="11"/>
      <dgm:spPr/>
      <dgm:t>
        <a:bodyPr/>
        <a:lstStyle/>
        <a:p>
          <a:endParaRPr lang="fr-FR"/>
        </a:p>
      </dgm:t>
    </dgm:pt>
    <dgm:pt modelId="{76FB5116-5537-46FA-A99E-34E994CD6495}" type="pres">
      <dgm:prSet presAssocID="{D7CD69B1-2505-4C21-AE7A-A62A570330D5}" presName="root2" presStyleCnt="0"/>
      <dgm:spPr/>
    </dgm:pt>
    <dgm:pt modelId="{F7026C84-E6A4-41D0-BC7C-3ABB32C4BFC8}" type="pres">
      <dgm:prSet presAssocID="{D7CD69B1-2505-4C21-AE7A-A62A570330D5}" presName="LevelTwoTextNode" presStyleLbl="node3" presStyleIdx="8" presStyleCnt="11" custScaleX="129938" custScaleY="23832" custLinFactNeighborX="-342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CBB1B3E-0C8C-4E56-965A-8E615F99AAE5}" type="pres">
      <dgm:prSet presAssocID="{D7CD69B1-2505-4C21-AE7A-A62A570330D5}" presName="level3hierChild" presStyleCnt="0"/>
      <dgm:spPr/>
    </dgm:pt>
    <dgm:pt modelId="{5447A20F-7643-467A-83C0-AEAE441CF0B8}" type="pres">
      <dgm:prSet presAssocID="{CEE77920-4852-4B47-BAFA-3D92809005F2}" presName="conn2-1" presStyleLbl="parChTrans1D3" presStyleIdx="9" presStyleCnt="11"/>
      <dgm:spPr/>
      <dgm:t>
        <a:bodyPr/>
        <a:lstStyle/>
        <a:p>
          <a:endParaRPr lang="fr-FR"/>
        </a:p>
      </dgm:t>
    </dgm:pt>
    <dgm:pt modelId="{A9F0FACB-6072-4982-B2F5-7D82C2170133}" type="pres">
      <dgm:prSet presAssocID="{CEE77920-4852-4B47-BAFA-3D92809005F2}" presName="connTx" presStyleLbl="parChTrans1D3" presStyleIdx="9" presStyleCnt="11"/>
      <dgm:spPr/>
      <dgm:t>
        <a:bodyPr/>
        <a:lstStyle/>
        <a:p>
          <a:endParaRPr lang="fr-FR"/>
        </a:p>
      </dgm:t>
    </dgm:pt>
    <dgm:pt modelId="{791582D1-F067-4B13-A283-55AD08405955}" type="pres">
      <dgm:prSet presAssocID="{9135971C-F57B-4FDF-980F-4C93042782BA}" presName="root2" presStyleCnt="0"/>
      <dgm:spPr/>
    </dgm:pt>
    <dgm:pt modelId="{2A1B7A59-149C-4AFE-B3DA-DD35B28B873A}" type="pres">
      <dgm:prSet presAssocID="{9135971C-F57B-4FDF-980F-4C93042782BA}" presName="LevelTwoTextNode" presStyleLbl="node3" presStyleIdx="9" presStyleCnt="11" custScaleX="131719" custScaleY="28699" custLinFactNeighborX="-544" custLinFactNeighborY="-326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B78A566-2E39-4054-9604-904B998BE585}" type="pres">
      <dgm:prSet presAssocID="{9135971C-F57B-4FDF-980F-4C93042782BA}" presName="level3hierChild" presStyleCnt="0"/>
      <dgm:spPr/>
    </dgm:pt>
    <dgm:pt modelId="{AE44EDBE-0B32-4B84-B0D5-22E587670183}" type="pres">
      <dgm:prSet presAssocID="{030F6B19-DA29-475C-9C1A-1A0C6D82918E}" presName="conn2-1" presStyleLbl="parChTrans1D3" presStyleIdx="10" presStyleCnt="11"/>
      <dgm:spPr/>
      <dgm:t>
        <a:bodyPr/>
        <a:lstStyle/>
        <a:p>
          <a:endParaRPr lang="fr-FR"/>
        </a:p>
      </dgm:t>
    </dgm:pt>
    <dgm:pt modelId="{4D6CA56E-80C4-4881-AD61-C64BB91D1FC2}" type="pres">
      <dgm:prSet presAssocID="{030F6B19-DA29-475C-9C1A-1A0C6D82918E}" presName="connTx" presStyleLbl="parChTrans1D3" presStyleIdx="10" presStyleCnt="11"/>
      <dgm:spPr/>
      <dgm:t>
        <a:bodyPr/>
        <a:lstStyle/>
        <a:p>
          <a:endParaRPr lang="fr-FR"/>
        </a:p>
      </dgm:t>
    </dgm:pt>
    <dgm:pt modelId="{4DC4A855-D52C-4140-B3AD-E2426CE17CAB}" type="pres">
      <dgm:prSet presAssocID="{9F9288CF-9FB1-4013-A537-5CCE33F51A8B}" presName="root2" presStyleCnt="0"/>
      <dgm:spPr/>
    </dgm:pt>
    <dgm:pt modelId="{95AC30EC-7C11-42F0-AA0D-62271768B68B}" type="pres">
      <dgm:prSet presAssocID="{9F9288CF-9FB1-4013-A537-5CCE33F51A8B}" presName="LevelTwoTextNode" presStyleLbl="node3" presStyleIdx="10" presStyleCnt="11" custScaleX="141989" custScaleY="2603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BEDC99B-8758-407A-BB65-26507AF15E54}" type="pres">
      <dgm:prSet presAssocID="{9F9288CF-9FB1-4013-A537-5CCE33F51A8B}" presName="level3hierChild" presStyleCnt="0"/>
      <dgm:spPr/>
    </dgm:pt>
  </dgm:ptLst>
  <dgm:cxnLst>
    <dgm:cxn modelId="{8A68AB79-7A94-412D-BC3E-8B6BE40210A2}" type="presOf" srcId="{646F793A-8F85-4042-BFF6-281C1EBC2F00}" destId="{4EBAB094-1A23-49EB-8CA6-3B8869061A9E}" srcOrd="0" destOrd="0" presId="urn:microsoft.com/office/officeart/2005/8/layout/hierarchy2"/>
    <dgm:cxn modelId="{1570E0EC-6C84-4203-9AE1-E56F4E2FE82D}" type="presOf" srcId="{D2B89592-77F4-48F4-8DC0-D61AAA3B300B}" destId="{DD58672A-FC79-4F5E-B822-913BF4980D8C}" srcOrd="0" destOrd="0" presId="urn:microsoft.com/office/officeart/2005/8/layout/hierarchy2"/>
    <dgm:cxn modelId="{B3BA10E0-9A4F-4C7C-8CC4-297FB32FA98B}" type="presOf" srcId="{1E0F88AE-46F7-4DBD-B2A5-3FE6384535AB}" destId="{FD4E93FF-DDF2-452C-85E9-3A7C14F4C794}" srcOrd="1" destOrd="0" presId="urn:microsoft.com/office/officeart/2005/8/layout/hierarchy2"/>
    <dgm:cxn modelId="{3BEA1D6C-63A0-480E-95D0-93DF1A049669}" type="presOf" srcId="{845F052D-3E1F-497A-B825-37074B0C1A44}" destId="{779A0598-E3BB-4C58-9546-77F2DCC1D5B9}" srcOrd="0" destOrd="0" presId="urn:microsoft.com/office/officeart/2005/8/layout/hierarchy2"/>
    <dgm:cxn modelId="{F93F47EE-04FD-4078-A75C-4A379D6D5E4F}" type="presOf" srcId="{CDC6C621-D7AF-4B9D-9E7D-9B43340F1DB9}" destId="{A6B1C852-B52B-49A7-B132-288083131EAA}" srcOrd="0" destOrd="0" presId="urn:microsoft.com/office/officeart/2005/8/layout/hierarchy2"/>
    <dgm:cxn modelId="{0CC8010A-7756-43D4-85A8-0B654F0E742E}" type="presOf" srcId="{F5CDC60A-0FC8-42D6-9CCD-C615FC91059F}" destId="{2FEAFB74-82C9-4777-9AF1-FD001187E79E}" srcOrd="0" destOrd="0" presId="urn:microsoft.com/office/officeart/2005/8/layout/hierarchy2"/>
    <dgm:cxn modelId="{BA5D08F8-D484-4DEF-ACA4-BF7A22EF17D7}" type="presOf" srcId="{0A2EE0FF-99F2-4D11-8707-415987C89C97}" destId="{E3E22C79-4DE4-438C-8BD1-0A5AEA86E22E}" srcOrd="0" destOrd="0" presId="urn:microsoft.com/office/officeart/2005/8/layout/hierarchy2"/>
    <dgm:cxn modelId="{F008CCD0-244E-4E08-BDFD-C284E8587E35}" srcId="{845F052D-3E1F-497A-B825-37074B0C1A44}" destId="{9F144741-A3F3-473F-88FD-95F6075DB0F3}" srcOrd="4" destOrd="0" parTransId="{1E0F88AE-46F7-4DBD-B2A5-3FE6384535AB}" sibTransId="{0AD8D8D5-5928-4116-9544-88747523CD9B}"/>
    <dgm:cxn modelId="{63461039-E289-4ABC-9E52-DBF83035A736}" type="presOf" srcId="{221B0499-0204-45C0-941B-2470DA83BFEE}" destId="{84B966FA-DAB1-4E56-9CFA-3C5B49564C96}" srcOrd="0" destOrd="0" presId="urn:microsoft.com/office/officeart/2005/8/layout/hierarchy2"/>
    <dgm:cxn modelId="{510E1B4F-6A10-4572-8028-8BB835872A93}" srcId="{845F052D-3E1F-497A-B825-37074B0C1A44}" destId="{880E106C-D603-4C4D-BDF3-CA9BAB482A00}" srcOrd="5" destOrd="0" parTransId="{184A0F45-D212-46FB-8C0B-A82165CB9910}" sibTransId="{79C37DE5-147C-4753-B749-E13806D2183A}"/>
    <dgm:cxn modelId="{A3A149EB-4ACD-42C0-8C75-CFBC8CE08A94}" srcId="{0A2EE0FF-99F2-4D11-8707-415987C89C97}" destId="{79322C7F-CFD8-43BB-BDFB-367F1D7945A8}" srcOrd="2" destOrd="0" parTransId="{4F2D66EE-73E6-4F4D-912D-5BF603B18BDF}" sibTransId="{86B70656-4B33-4ABE-B349-69EC7D2C5B50}"/>
    <dgm:cxn modelId="{A4403665-DB12-4EA2-B922-AB6F482F1C2B}" type="presOf" srcId="{025B7CA5-80D3-4289-81B9-D330DB5CAA27}" destId="{A003ABE1-8218-4B93-9CA8-4524528918C9}" srcOrd="1" destOrd="0" presId="urn:microsoft.com/office/officeart/2005/8/layout/hierarchy2"/>
    <dgm:cxn modelId="{CD9243EC-505D-44BA-B5B3-D7D29B293C7D}" srcId="{79322C7F-CFD8-43BB-BDFB-367F1D7945A8}" destId="{D4BC6CB8-1849-4427-863C-EC38C161637E}" srcOrd="1" destOrd="0" parTransId="{221B0499-0204-45C0-941B-2470DA83BFEE}" sibTransId="{AE2AB605-9DD3-4465-AE27-B7A76B066541}"/>
    <dgm:cxn modelId="{A976D2ED-DAAD-4417-97D8-642E12A8E0BA}" type="presOf" srcId="{79322C7F-CFD8-43BB-BDFB-367F1D7945A8}" destId="{C1AE6E31-B0B8-4068-AE85-E79DBAAD35FC}" srcOrd="0" destOrd="0" presId="urn:microsoft.com/office/officeart/2005/8/layout/hierarchy2"/>
    <dgm:cxn modelId="{7E2A045F-98F4-4731-846B-1B2F9FC3FF32}" type="presOf" srcId="{9F4D15CF-F687-4CA0-A3D5-59E68AB1FC71}" destId="{442CEF07-BB71-4620-A1E3-FDC3736E8C5C}" srcOrd="1" destOrd="0" presId="urn:microsoft.com/office/officeart/2005/8/layout/hierarchy2"/>
    <dgm:cxn modelId="{2EB49D66-DD82-4702-BCE4-D91319AF3A7D}" srcId="{0A2EE0FF-99F2-4D11-8707-415987C89C97}" destId="{845F052D-3E1F-497A-B825-37074B0C1A44}" srcOrd="1" destOrd="0" parTransId="{646F793A-8F85-4042-BFF6-281C1EBC2F00}" sibTransId="{D8E3F1B0-DAD9-4082-B30E-B9B344619F64}"/>
    <dgm:cxn modelId="{AD0E6DFB-DF46-41F7-8203-8443A7B6009F}" type="presOf" srcId="{D4BC6CB8-1849-4427-863C-EC38C161637E}" destId="{22BFCC38-89E9-4143-A06F-E19376813BD0}" srcOrd="0" destOrd="0" presId="urn:microsoft.com/office/officeart/2005/8/layout/hierarchy2"/>
    <dgm:cxn modelId="{4F178138-A1CE-4855-ABE9-BC8B123345B1}" srcId="{79322C7F-CFD8-43BB-BDFB-367F1D7945A8}" destId="{9F9288CF-9FB1-4013-A537-5CCE33F51A8B}" srcOrd="4" destOrd="0" parTransId="{030F6B19-DA29-475C-9C1A-1A0C6D82918E}" sibTransId="{318D9E4C-F3A7-4A82-9A1E-63E2EF7A7D22}"/>
    <dgm:cxn modelId="{70EBE3E9-E2C1-466B-BA95-3A5C99E63FC7}" type="presOf" srcId="{4F2D66EE-73E6-4F4D-912D-5BF603B18BDF}" destId="{828BC5CB-725D-4FC2-8D52-5D8517ACF318}" srcOrd="0" destOrd="0" presId="urn:microsoft.com/office/officeart/2005/8/layout/hierarchy2"/>
    <dgm:cxn modelId="{02718CFC-6A1B-4EC8-82E2-3994B2158205}" type="presOf" srcId="{9F144741-A3F3-473F-88FD-95F6075DB0F3}" destId="{0323029D-3481-450E-AEF1-D415B4807BE3}" srcOrd="0" destOrd="0" presId="urn:microsoft.com/office/officeart/2005/8/layout/hierarchy2"/>
    <dgm:cxn modelId="{02B90D05-7162-46BE-8DA0-161D646F61DC}" type="presOf" srcId="{8375891D-E757-48F5-97FC-5CCA113D035D}" destId="{9F119CB9-3379-4D19-8556-7BBAAC644526}" srcOrd="1" destOrd="0" presId="urn:microsoft.com/office/officeart/2005/8/layout/hierarchy2"/>
    <dgm:cxn modelId="{DA36BE2D-594A-49D3-B23C-659F31327D5C}" type="presOf" srcId="{030F6B19-DA29-475C-9C1A-1A0C6D82918E}" destId="{4D6CA56E-80C4-4881-AD61-C64BB91D1FC2}" srcOrd="1" destOrd="0" presId="urn:microsoft.com/office/officeart/2005/8/layout/hierarchy2"/>
    <dgm:cxn modelId="{A6566FAD-69B2-40D7-BB98-90B5BF696BD8}" type="presOf" srcId="{5F0E50E4-076C-413C-8D70-18CBE693FA87}" destId="{F439A69A-321F-4EE9-8837-22621EED5948}" srcOrd="0" destOrd="0" presId="urn:microsoft.com/office/officeart/2005/8/layout/hierarchy2"/>
    <dgm:cxn modelId="{FFEDB43D-C777-49A5-B316-232FE7D63675}" type="presOf" srcId="{56429DC4-AEE3-47CC-9085-AA1084EF2D19}" destId="{C9BD2628-C552-42AC-AA21-6BD79BCA0828}" srcOrd="0" destOrd="0" presId="urn:microsoft.com/office/officeart/2005/8/layout/hierarchy2"/>
    <dgm:cxn modelId="{C5624059-490F-4BE9-9E19-A80140CC3E84}" type="presOf" srcId="{880E106C-D603-4C4D-BDF3-CA9BAB482A00}" destId="{956FB293-B585-44F4-8E68-BF25D6828EEA}" srcOrd="0" destOrd="0" presId="urn:microsoft.com/office/officeart/2005/8/layout/hierarchy2"/>
    <dgm:cxn modelId="{38BCE7D6-CC04-4658-9579-C0B84481A1F2}" type="presOf" srcId="{D8E8386F-4D53-4BB3-8F90-E8CE5C852679}" destId="{8E8CBC50-2976-4F56-A9FF-DFE106449A9E}" srcOrd="1" destOrd="0" presId="urn:microsoft.com/office/officeart/2005/8/layout/hierarchy2"/>
    <dgm:cxn modelId="{221A8FCC-5626-473D-828F-05C4D69892AA}" srcId="{75AED180-8366-48E5-8CB0-F2C7548615F0}" destId="{0A2EE0FF-99F2-4D11-8707-415987C89C97}" srcOrd="0" destOrd="0" parTransId="{17CBA0A6-193D-4786-A929-2ADBCC66BB21}" sibTransId="{A3048034-DAD8-4B76-B8E2-290D4E5DCFCF}"/>
    <dgm:cxn modelId="{748F6046-96E3-4E21-A194-CA55687BFE10}" type="presOf" srcId="{56429DC4-AEE3-47CC-9085-AA1084EF2D19}" destId="{0E0A6D9F-6DF8-48BB-A114-56E243905AFE}" srcOrd="1" destOrd="0" presId="urn:microsoft.com/office/officeart/2005/8/layout/hierarchy2"/>
    <dgm:cxn modelId="{39BD8F26-5633-4D2E-8447-619A5B95A7F7}" type="presOf" srcId="{4F2D66EE-73E6-4F4D-912D-5BF603B18BDF}" destId="{7E05284E-9FEF-42A1-95E9-A8B853AC855B}" srcOrd="1" destOrd="0" presId="urn:microsoft.com/office/officeart/2005/8/layout/hierarchy2"/>
    <dgm:cxn modelId="{FAE015BA-0237-4764-82C2-8E4DF3F78C06}" type="presOf" srcId="{9135971C-F57B-4FDF-980F-4C93042782BA}" destId="{2A1B7A59-149C-4AFE-B3DA-DD35B28B873A}" srcOrd="0" destOrd="0" presId="urn:microsoft.com/office/officeart/2005/8/layout/hierarchy2"/>
    <dgm:cxn modelId="{E96BE742-900D-409F-B4BF-7ED5EC3EF918}" srcId="{79322C7F-CFD8-43BB-BDFB-367F1D7945A8}" destId="{D7CD69B1-2505-4C21-AE7A-A62A570330D5}" srcOrd="2" destOrd="0" parTransId="{025B7CA5-80D3-4289-81B9-D330DB5CAA27}" sibTransId="{E7EBB998-9074-4A16-85DA-0E6298D3D184}"/>
    <dgm:cxn modelId="{15456CC5-910E-4048-B508-690A8291169F}" type="presOf" srcId="{184A0F45-D212-46FB-8C0B-A82165CB9910}" destId="{7EB57B0E-C733-4345-8FE0-AB7BBFD4B5EE}" srcOrd="1" destOrd="0" presId="urn:microsoft.com/office/officeart/2005/8/layout/hierarchy2"/>
    <dgm:cxn modelId="{BC3B87D6-0F6C-42F5-A98C-53384E874A28}" type="presOf" srcId="{030F6B19-DA29-475C-9C1A-1A0C6D82918E}" destId="{AE44EDBE-0B32-4B84-B0D5-22E587670183}" srcOrd="0" destOrd="0" presId="urn:microsoft.com/office/officeart/2005/8/layout/hierarchy2"/>
    <dgm:cxn modelId="{EB759A10-079C-46D8-961D-FF7C3A68F218}" srcId="{79322C7F-CFD8-43BB-BDFB-367F1D7945A8}" destId="{5F0E50E4-076C-413C-8D70-18CBE693FA87}" srcOrd="0" destOrd="0" parTransId="{56429DC4-AEE3-47CC-9085-AA1084EF2D19}" sibTransId="{D7BA88C6-523F-4CA5-BFDD-69ED6F43340F}"/>
    <dgm:cxn modelId="{A875396F-4CC8-4302-8229-4069A4D61F4F}" type="presOf" srcId="{CEE77920-4852-4B47-BAFA-3D92809005F2}" destId="{A9F0FACB-6072-4982-B2F5-7D82C2170133}" srcOrd="1" destOrd="0" presId="urn:microsoft.com/office/officeart/2005/8/layout/hierarchy2"/>
    <dgm:cxn modelId="{8BFFC6B5-43D3-4678-B007-BEABEE3EB34C}" srcId="{845F052D-3E1F-497A-B825-37074B0C1A44}" destId="{6601907B-529A-4525-BA07-B6EAD806BB24}" srcOrd="0" destOrd="0" parTransId="{D2B89592-77F4-48F4-8DC0-D61AAA3B300B}" sibTransId="{8A68F08D-FD17-4394-93D3-C140CAEC8928}"/>
    <dgm:cxn modelId="{D82F8515-6FE7-41EF-A72C-8EE4E3853766}" type="presOf" srcId="{6601907B-529A-4525-BA07-B6EAD806BB24}" destId="{4077F853-BA3A-4720-B48D-466CB46161B0}" srcOrd="0" destOrd="0" presId="urn:microsoft.com/office/officeart/2005/8/layout/hierarchy2"/>
    <dgm:cxn modelId="{B741CFCF-3E04-4DA3-9869-BA4C9F3FD728}" type="presOf" srcId="{D8E8386F-4D53-4BB3-8F90-E8CE5C852679}" destId="{44891BA4-88C4-4A04-91DD-9B10B640ABC0}" srcOrd="0" destOrd="0" presId="urn:microsoft.com/office/officeart/2005/8/layout/hierarchy2"/>
    <dgm:cxn modelId="{C1D0D2E3-D26A-40AA-8169-B018E2897355}" type="presOf" srcId="{184A0F45-D212-46FB-8C0B-A82165CB9910}" destId="{D203C3FA-5407-4EEC-9CF7-8CDA2F41998C}" srcOrd="0" destOrd="0" presId="urn:microsoft.com/office/officeart/2005/8/layout/hierarchy2"/>
    <dgm:cxn modelId="{622554E4-2D40-4D5F-B5F1-B5D539FC0D99}" srcId="{845F052D-3E1F-497A-B825-37074B0C1A44}" destId="{F5CDC60A-0FC8-42D6-9CCD-C615FC91059F}" srcOrd="3" destOrd="0" parTransId="{C6D867E3-695A-446A-AF5A-FB4ED76D49FE}" sibTransId="{7F3944F6-1540-4B9E-9E13-2FF4469D9937}"/>
    <dgm:cxn modelId="{3C14CB80-3388-49A2-A13F-F09BA8C4C513}" type="presOf" srcId="{646F793A-8F85-4042-BFF6-281C1EBC2F00}" destId="{29736DE4-03E4-48AE-ABBF-613A491589E6}" srcOrd="1" destOrd="0" presId="urn:microsoft.com/office/officeart/2005/8/layout/hierarchy2"/>
    <dgm:cxn modelId="{609395FA-7574-4C83-9597-2C9B07A6EB50}" srcId="{845F052D-3E1F-497A-B825-37074B0C1A44}" destId="{C1300C1A-4C31-4CB7-978C-56E5BAB17CAD}" srcOrd="1" destOrd="0" parTransId="{D8E8386F-4D53-4BB3-8F90-E8CE5C852679}" sibTransId="{478CD909-59BA-4AE6-9811-7C3E1ED4E311}"/>
    <dgm:cxn modelId="{E6704798-A7FC-4429-B48A-0E779CF444C4}" type="presOf" srcId="{75AED180-8366-48E5-8CB0-F2C7548615F0}" destId="{76B2E2DC-EE6F-44CE-9930-CB9274D408B5}" srcOrd="0" destOrd="0" presId="urn:microsoft.com/office/officeart/2005/8/layout/hierarchy2"/>
    <dgm:cxn modelId="{B85F9172-EC74-4DDB-ADB5-76A889527F88}" type="presOf" srcId="{D2B89592-77F4-48F4-8DC0-D61AAA3B300B}" destId="{E4BA592B-642E-4BF6-8DF0-8DCF19FE0F29}" srcOrd="1" destOrd="0" presId="urn:microsoft.com/office/officeart/2005/8/layout/hierarchy2"/>
    <dgm:cxn modelId="{6BAAFEA4-5DF0-4BF9-86F1-D71BAC94F55F}" type="presOf" srcId="{D7CD69B1-2505-4C21-AE7A-A62A570330D5}" destId="{F7026C84-E6A4-41D0-BC7C-3ABB32C4BFC8}" srcOrd="0" destOrd="0" presId="urn:microsoft.com/office/officeart/2005/8/layout/hierarchy2"/>
    <dgm:cxn modelId="{C7926EF1-F5B9-48AE-808E-5EE961B98CB3}" type="presOf" srcId="{C6D867E3-695A-446A-AF5A-FB4ED76D49FE}" destId="{1B59CC35-3433-46A1-BF55-4D534B61F806}" srcOrd="0" destOrd="0" presId="urn:microsoft.com/office/officeart/2005/8/layout/hierarchy2"/>
    <dgm:cxn modelId="{ED3CF0E3-A5DE-4018-9D58-FDF81A015B65}" srcId="{0A2EE0FF-99F2-4D11-8707-415987C89C97}" destId="{CDC6C621-D7AF-4B9D-9E7D-9B43340F1DB9}" srcOrd="0" destOrd="0" parTransId="{9F4D15CF-F687-4CA0-A3D5-59E68AB1FC71}" sibTransId="{9B858847-AC6E-4A62-9143-FC8DF885A706}"/>
    <dgm:cxn modelId="{FE973276-6D5B-4225-B6AC-562130BB1A98}" type="presOf" srcId="{8375891D-E757-48F5-97FC-5CCA113D035D}" destId="{F89CECFD-3EEB-4F41-B842-F301EC142AEB}" srcOrd="0" destOrd="0" presId="urn:microsoft.com/office/officeart/2005/8/layout/hierarchy2"/>
    <dgm:cxn modelId="{780DC0B9-270C-4B7B-8E34-A280C8420749}" srcId="{79322C7F-CFD8-43BB-BDFB-367F1D7945A8}" destId="{9135971C-F57B-4FDF-980F-4C93042782BA}" srcOrd="3" destOrd="0" parTransId="{CEE77920-4852-4B47-BAFA-3D92809005F2}" sibTransId="{780093AB-CE93-4806-9E84-B9C6C53A55B5}"/>
    <dgm:cxn modelId="{7A8F63D4-D387-4C72-A282-EAA4E6CF81DD}" type="presOf" srcId="{025B7CA5-80D3-4289-81B9-D330DB5CAA27}" destId="{1899D28D-E120-4C59-8806-BFF48C5E4509}" srcOrd="0" destOrd="0" presId="urn:microsoft.com/office/officeart/2005/8/layout/hierarchy2"/>
    <dgm:cxn modelId="{6D87AC7E-5BA2-4114-8490-94097CF76CEA}" type="presOf" srcId="{1E0F88AE-46F7-4DBD-B2A5-3FE6384535AB}" destId="{0C6B5312-2D76-48D8-B3BF-AFE5745FB366}" srcOrd="0" destOrd="0" presId="urn:microsoft.com/office/officeart/2005/8/layout/hierarchy2"/>
    <dgm:cxn modelId="{B93B9DEF-C06F-4317-965F-C5F74034AEDB}" srcId="{845F052D-3E1F-497A-B825-37074B0C1A44}" destId="{E6219DBF-819B-4666-9362-8A905013CC96}" srcOrd="2" destOrd="0" parTransId="{8375891D-E757-48F5-97FC-5CCA113D035D}" sibTransId="{70FAFEE4-A509-4DF4-81D6-A99813E75F58}"/>
    <dgm:cxn modelId="{18019C93-7549-4657-91AC-6CA8E5386213}" type="presOf" srcId="{C1300C1A-4C31-4CB7-978C-56E5BAB17CAD}" destId="{7A412748-0A0A-4AEB-8401-BACF32B41F3C}" srcOrd="0" destOrd="0" presId="urn:microsoft.com/office/officeart/2005/8/layout/hierarchy2"/>
    <dgm:cxn modelId="{E020965E-4CE0-40FF-9229-4BB48FA5B5B4}" type="presOf" srcId="{CEE77920-4852-4B47-BAFA-3D92809005F2}" destId="{5447A20F-7643-467A-83C0-AEAE441CF0B8}" srcOrd="0" destOrd="0" presId="urn:microsoft.com/office/officeart/2005/8/layout/hierarchy2"/>
    <dgm:cxn modelId="{32D46403-392D-4E6A-AC34-D46B1A549FE6}" type="presOf" srcId="{E6219DBF-819B-4666-9362-8A905013CC96}" destId="{440A95ED-7695-4166-A9F0-3A5E5B0AD5A0}" srcOrd="0" destOrd="0" presId="urn:microsoft.com/office/officeart/2005/8/layout/hierarchy2"/>
    <dgm:cxn modelId="{E1D021C7-CB8A-43A4-A4E9-46761B99B2A7}" type="presOf" srcId="{C6D867E3-695A-446A-AF5A-FB4ED76D49FE}" destId="{26C314FE-480D-4375-B43E-570D18D49282}" srcOrd="1" destOrd="0" presId="urn:microsoft.com/office/officeart/2005/8/layout/hierarchy2"/>
    <dgm:cxn modelId="{3D208F28-E792-45B6-AFE4-00DB41B54DD4}" type="presOf" srcId="{9F4D15CF-F687-4CA0-A3D5-59E68AB1FC71}" destId="{F815CA89-29A2-4B09-BAC7-F81AE44130DF}" srcOrd="0" destOrd="0" presId="urn:microsoft.com/office/officeart/2005/8/layout/hierarchy2"/>
    <dgm:cxn modelId="{03B9D6EB-BB86-460B-80F3-7F83D5C08A3D}" type="presOf" srcId="{221B0499-0204-45C0-941B-2470DA83BFEE}" destId="{E843F73F-C591-4B61-8956-3F04DBB951BB}" srcOrd="1" destOrd="0" presId="urn:microsoft.com/office/officeart/2005/8/layout/hierarchy2"/>
    <dgm:cxn modelId="{2ABD38AC-DF01-44C6-BE45-4C2018323EB0}" type="presOf" srcId="{9F9288CF-9FB1-4013-A537-5CCE33F51A8B}" destId="{95AC30EC-7C11-42F0-AA0D-62271768B68B}" srcOrd="0" destOrd="0" presId="urn:microsoft.com/office/officeart/2005/8/layout/hierarchy2"/>
    <dgm:cxn modelId="{1D056EF7-8434-4CEE-948F-F70C781FDDB8}" type="presParOf" srcId="{76B2E2DC-EE6F-44CE-9930-CB9274D408B5}" destId="{D387C368-9B48-4946-98A9-D29BD7118E60}" srcOrd="0" destOrd="0" presId="urn:microsoft.com/office/officeart/2005/8/layout/hierarchy2"/>
    <dgm:cxn modelId="{A018791D-97A4-4EAC-8640-41B00386AE38}" type="presParOf" srcId="{D387C368-9B48-4946-98A9-D29BD7118E60}" destId="{E3E22C79-4DE4-438C-8BD1-0A5AEA86E22E}" srcOrd="0" destOrd="0" presId="urn:microsoft.com/office/officeart/2005/8/layout/hierarchy2"/>
    <dgm:cxn modelId="{8E56CCB4-AA75-422D-89EB-E4CBE35E7838}" type="presParOf" srcId="{D387C368-9B48-4946-98A9-D29BD7118E60}" destId="{6C8F0AC8-09C6-4E97-9670-EFC01366AB52}" srcOrd="1" destOrd="0" presId="urn:microsoft.com/office/officeart/2005/8/layout/hierarchy2"/>
    <dgm:cxn modelId="{95F1C322-585C-4232-A263-F2A9084E06BE}" type="presParOf" srcId="{6C8F0AC8-09C6-4E97-9670-EFC01366AB52}" destId="{F815CA89-29A2-4B09-BAC7-F81AE44130DF}" srcOrd="0" destOrd="0" presId="urn:microsoft.com/office/officeart/2005/8/layout/hierarchy2"/>
    <dgm:cxn modelId="{40731D40-AED2-475B-9F1E-B2D66EEDD8AD}" type="presParOf" srcId="{F815CA89-29A2-4B09-BAC7-F81AE44130DF}" destId="{442CEF07-BB71-4620-A1E3-FDC3736E8C5C}" srcOrd="0" destOrd="0" presId="urn:microsoft.com/office/officeart/2005/8/layout/hierarchy2"/>
    <dgm:cxn modelId="{7AE01655-F8A7-43C9-8878-F8659BDE79EA}" type="presParOf" srcId="{6C8F0AC8-09C6-4E97-9670-EFC01366AB52}" destId="{16FEFCD7-5CCD-45B8-9F42-8FA25DF2D3A6}" srcOrd="1" destOrd="0" presId="urn:microsoft.com/office/officeart/2005/8/layout/hierarchy2"/>
    <dgm:cxn modelId="{2A66FB90-15F9-4600-9A8D-44039894179F}" type="presParOf" srcId="{16FEFCD7-5CCD-45B8-9F42-8FA25DF2D3A6}" destId="{A6B1C852-B52B-49A7-B132-288083131EAA}" srcOrd="0" destOrd="0" presId="urn:microsoft.com/office/officeart/2005/8/layout/hierarchy2"/>
    <dgm:cxn modelId="{655B5DFD-98C2-427A-B985-A47C302819CC}" type="presParOf" srcId="{16FEFCD7-5CCD-45B8-9F42-8FA25DF2D3A6}" destId="{1B77B0C6-225C-4E40-AF67-05389E0D749C}" srcOrd="1" destOrd="0" presId="urn:microsoft.com/office/officeart/2005/8/layout/hierarchy2"/>
    <dgm:cxn modelId="{F6F30DCC-D523-4FB5-A36B-8C71221E2749}" type="presParOf" srcId="{6C8F0AC8-09C6-4E97-9670-EFC01366AB52}" destId="{4EBAB094-1A23-49EB-8CA6-3B8869061A9E}" srcOrd="2" destOrd="0" presId="urn:microsoft.com/office/officeart/2005/8/layout/hierarchy2"/>
    <dgm:cxn modelId="{CE6C0607-72CF-478E-889B-730706D49A00}" type="presParOf" srcId="{4EBAB094-1A23-49EB-8CA6-3B8869061A9E}" destId="{29736DE4-03E4-48AE-ABBF-613A491589E6}" srcOrd="0" destOrd="0" presId="urn:microsoft.com/office/officeart/2005/8/layout/hierarchy2"/>
    <dgm:cxn modelId="{49BB6B4A-03FB-47D3-B7D3-BB0F85D09E80}" type="presParOf" srcId="{6C8F0AC8-09C6-4E97-9670-EFC01366AB52}" destId="{4D8D51A5-0230-44E3-B7E8-3D9144B28037}" srcOrd="3" destOrd="0" presId="urn:microsoft.com/office/officeart/2005/8/layout/hierarchy2"/>
    <dgm:cxn modelId="{00273001-6F79-44A5-BE06-D1DF20C00131}" type="presParOf" srcId="{4D8D51A5-0230-44E3-B7E8-3D9144B28037}" destId="{779A0598-E3BB-4C58-9546-77F2DCC1D5B9}" srcOrd="0" destOrd="0" presId="urn:microsoft.com/office/officeart/2005/8/layout/hierarchy2"/>
    <dgm:cxn modelId="{88CF9840-8FB2-40F0-B42F-0CDDCFE19BD0}" type="presParOf" srcId="{4D8D51A5-0230-44E3-B7E8-3D9144B28037}" destId="{E62C9D62-5C06-4FC9-8B52-774794DBAA0C}" srcOrd="1" destOrd="0" presId="urn:microsoft.com/office/officeart/2005/8/layout/hierarchy2"/>
    <dgm:cxn modelId="{DFEBEC34-848E-4BA7-B92E-5BADF440E9A1}" type="presParOf" srcId="{E62C9D62-5C06-4FC9-8B52-774794DBAA0C}" destId="{DD58672A-FC79-4F5E-B822-913BF4980D8C}" srcOrd="0" destOrd="0" presId="urn:microsoft.com/office/officeart/2005/8/layout/hierarchy2"/>
    <dgm:cxn modelId="{B8CEAFF3-1994-4CC8-874D-C3FE6838B3C9}" type="presParOf" srcId="{DD58672A-FC79-4F5E-B822-913BF4980D8C}" destId="{E4BA592B-642E-4BF6-8DF0-8DCF19FE0F29}" srcOrd="0" destOrd="0" presId="urn:microsoft.com/office/officeart/2005/8/layout/hierarchy2"/>
    <dgm:cxn modelId="{0743DCCF-2A67-4492-AAA8-8561C7D6C884}" type="presParOf" srcId="{E62C9D62-5C06-4FC9-8B52-774794DBAA0C}" destId="{3B750464-70E2-4853-A692-2177D2AE49AA}" srcOrd="1" destOrd="0" presId="urn:microsoft.com/office/officeart/2005/8/layout/hierarchy2"/>
    <dgm:cxn modelId="{8F025314-D861-4B4E-8525-97EC2A1350FF}" type="presParOf" srcId="{3B750464-70E2-4853-A692-2177D2AE49AA}" destId="{4077F853-BA3A-4720-B48D-466CB46161B0}" srcOrd="0" destOrd="0" presId="urn:microsoft.com/office/officeart/2005/8/layout/hierarchy2"/>
    <dgm:cxn modelId="{B2002D53-620E-411A-BC18-C5E23EC49C8B}" type="presParOf" srcId="{3B750464-70E2-4853-A692-2177D2AE49AA}" destId="{F32D2D8E-56AD-4EB3-8E4C-89FD2FECAA9B}" srcOrd="1" destOrd="0" presId="urn:microsoft.com/office/officeart/2005/8/layout/hierarchy2"/>
    <dgm:cxn modelId="{5EDA927D-5AFF-4CC4-A1FD-5AC10AF3483F}" type="presParOf" srcId="{E62C9D62-5C06-4FC9-8B52-774794DBAA0C}" destId="{44891BA4-88C4-4A04-91DD-9B10B640ABC0}" srcOrd="2" destOrd="0" presId="urn:microsoft.com/office/officeart/2005/8/layout/hierarchy2"/>
    <dgm:cxn modelId="{144CAB65-4615-49AC-9E2D-6A7E42CCDFFE}" type="presParOf" srcId="{44891BA4-88C4-4A04-91DD-9B10B640ABC0}" destId="{8E8CBC50-2976-4F56-A9FF-DFE106449A9E}" srcOrd="0" destOrd="0" presId="urn:microsoft.com/office/officeart/2005/8/layout/hierarchy2"/>
    <dgm:cxn modelId="{1AF51C4A-DE15-4C97-80E3-3F721F00E38A}" type="presParOf" srcId="{E62C9D62-5C06-4FC9-8B52-774794DBAA0C}" destId="{6BEADDF9-3833-42B4-BDA0-8E4F69F8D14D}" srcOrd="3" destOrd="0" presId="urn:microsoft.com/office/officeart/2005/8/layout/hierarchy2"/>
    <dgm:cxn modelId="{972114F2-75E4-4F1B-8AA7-2850D13975C5}" type="presParOf" srcId="{6BEADDF9-3833-42B4-BDA0-8E4F69F8D14D}" destId="{7A412748-0A0A-4AEB-8401-BACF32B41F3C}" srcOrd="0" destOrd="0" presId="urn:microsoft.com/office/officeart/2005/8/layout/hierarchy2"/>
    <dgm:cxn modelId="{9826C310-3192-4415-B5A8-D3ED8A1D0EF3}" type="presParOf" srcId="{6BEADDF9-3833-42B4-BDA0-8E4F69F8D14D}" destId="{E50FD10E-65D3-4C65-801D-77D3C3AC1D33}" srcOrd="1" destOrd="0" presId="urn:microsoft.com/office/officeart/2005/8/layout/hierarchy2"/>
    <dgm:cxn modelId="{B2E4EB3C-B4E5-4147-A0A0-6C344861C492}" type="presParOf" srcId="{E62C9D62-5C06-4FC9-8B52-774794DBAA0C}" destId="{F89CECFD-3EEB-4F41-B842-F301EC142AEB}" srcOrd="4" destOrd="0" presId="urn:microsoft.com/office/officeart/2005/8/layout/hierarchy2"/>
    <dgm:cxn modelId="{FB048080-46EE-4153-9833-3CF2DC77AF46}" type="presParOf" srcId="{F89CECFD-3EEB-4F41-B842-F301EC142AEB}" destId="{9F119CB9-3379-4D19-8556-7BBAAC644526}" srcOrd="0" destOrd="0" presId="urn:microsoft.com/office/officeart/2005/8/layout/hierarchy2"/>
    <dgm:cxn modelId="{F8CBCAE9-DD15-40A4-971F-2355C9433CF2}" type="presParOf" srcId="{E62C9D62-5C06-4FC9-8B52-774794DBAA0C}" destId="{63D26D28-0658-424A-AD4C-92606C213871}" srcOrd="5" destOrd="0" presId="urn:microsoft.com/office/officeart/2005/8/layout/hierarchy2"/>
    <dgm:cxn modelId="{F9E5CF3C-BAB0-4209-BBF9-A574D1A23895}" type="presParOf" srcId="{63D26D28-0658-424A-AD4C-92606C213871}" destId="{440A95ED-7695-4166-A9F0-3A5E5B0AD5A0}" srcOrd="0" destOrd="0" presId="urn:microsoft.com/office/officeart/2005/8/layout/hierarchy2"/>
    <dgm:cxn modelId="{0725E2B7-ECBC-45B2-A1F3-38D2CA13471B}" type="presParOf" srcId="{63D26D28-0658-424A-AD4C-92606C213871}" destId="{2C7561D0-0C3A-42B5-AD1F-0072E16D0C7A}" srcOrd="1" destOrd="0" presId="urn:microsoft.com/office/officeart/2005/8/layout/hierarchy2"/>
    <dgm:cxn modelId="{97797D02-8125-40C2-BECF-568DB41C1877}" type="presParOf" srcId="{E62C9D62-5C06-4FC9-8B52-774794DBAA0C}" destId="{1B59CC35-3433-46A1-BF55-4D534B61F806}" srcOrd="6" destOrd="0" presId="urn:microsoft.com/office/officeart/2005/8/layout/hierarchy2"/>
    <dgm:cxn modelId="{DE26E5DB-7CAA-4F11-9592-9F1B62D948AC}" type="presParOf" srcId="{1B59CC35-3433-46A1-BF55-4D534B61F806}" destId="{26C314FE-480D-4375-B43E-570D18D49282}" srcOrd="0" destOrd="0" presId="urn:microsoft.com/office/officeart/2005/8/layout/hierarchy2"/>
    <dgm:cxn modelId="{09429D1A-E3DC-4B91-8773-F4ADD8E40BD6}" type="presParOf" srcId="{E62C9D62-5C06-4FC9-8B52-774794DBAA0C}" destId="{A46A529F-48AF-4F15-90BD-3C92039B1A00}" srcOrd="7" destOrd="0" presId="urn:microsoft.com/office/officeart/2005/8/layout/hierarchy2"/>
    <dgm:cxn modelId="{F3EA5866-3C85-496F-BA9F-AFDAE3693FA0}" type="presParOf" srcId="{A46A529F-48AF-4F15-90BD-3C92039B1A00}" destId="{2FEAFB74-82C9-4777-9AF1-FD001187E79E}" srcOrd="0" destOrd="0" presId="urn:microsoft.com/office/officeart/2005/8/layout/hierarchy2"/>
    <dgm:cxn modelId="{D32F987F-1663-489C-80B5-37ED38CA9498}" type="presParOf" srcId="{A46A529F-48AF-4F15-90BD-3C92039B1A00}" destId="{6407F2BF-E2C3-43FC-BA7C-874A9678D3BF}" srcOrd="1" destOrd="0" presId="urn:microsoft.com/office/officeart/2005/8/layout/hierarchy2"/>
    <dgm:cxn modelId="{18214B38-AB06-4A3A-986A-6EC607D4234F}" type="presParOf" srcId="{E62C9D62-5C06-4FC9-8B52-774794DBAA0C}" destId="{0C6B5312-2D76-48D8-B3BF-AFE5745FB366}" srcOrd="8" destOrd="0" presId="urn:microsoft.com/office/officeart/2005/8/layout/hierarchy2"/>
    <dgm:cxn modelId="{367E3B4F-10CD-4D90-BFCF-73250C49CDFE}" type="presParOf" srcId="{0C6B5312-2D76-48D8-B3BF-AFE5745FB366}" destId="{FD4E93FF-DDF2-452C-85E9-3A7C14F4C794}" srcOrd="0" destOrd="0" presId="urn:microsoft.com/office/officeart/2005/8/layout/hierarchy2"/>
    <dgm:cxn modelId="{DEAD5532-9690-4BB0-8C66-D266285C44C6}" type="presParOf" srcId="{E62C9D62-5C06-4FC9-8B52-774794DBAA0C}" destId="{2891B2B2-56AB-4C82-8613-EDC14D8A84D7}" srcOrd="9" destOrd="0" presId="urn:microsoft.com/office/officeart/2005/8/layout/hierarchy2"/>
    <dgm:cxn modelId="{F4296569-6A2B-45A3-A261-A6388904C407}" type="presParOf" srcId="{2891B2B2-56AB-4C82-8613-EDC14D8A84D7}" destId="{0323029D-3481-450E-AEF1-D415B4807BE3}" srcOrd="0" destOrd="0" presId="urn:microsoft.com/office/officeart/2005/8/layout/hierarchy2"/>
    <dgm:cxn modelId="{FE6E0159-BE76-4B09-AD11-A39CA32D6234}" type="presParOf" srcId="{2891B2B2-56AB-4C82-8613-EDC14D8A84D7}" destId="{97E58502-EE1D-4577-890A-B320BE66A43A}" srcOrd="1" destOrd="0" presId="urn:microsoft.com/office/officeart/2005/8/layout/hierarchy2"/>
    <dgm:cxn modelId="{BED50A05-A550-4CB6-8A4A-6A29999E4121}" type="presParOf" srcId="{E62C9D62-5C06-4FC9-8B52-774794DBAA0C}" destId="{D203C3FA-5407-4EEC-9CF7-8CDA2F41998C}" srcOrd="10" destOrd="0" presId="urn:microsoft.com/office/officeart/2005/8/layout/hierarchy2"/>
    <dgm:cxn modelId="{522A06CC-A36B-440C-85FA-4A0A2A5B5A9D}" type="presParOf" srcId="{D203C3FA-5407-4EEC-9CF7-8CDA2F41998C}" destId="{7EB57B0E-C733-4345-8FE0-AB7BBFD4B5EE}" srcOrd="0" destOrd="0" presId="urn:microsoft.com/office/officeart/2005/8/layout/hierarchy2"/>
    <dgm:cxn modelId="{9F8D8E04-F536-41AE-99AA-053CC7566A92}" type="presParOf" srcId="{E62C9D62-5C06-4FC9-8B52-774794DBAA0C}" destId="{D3743C9B-79F3-4C76-BAE5-CE68BD6B084E}" srcOrd="11" destOrd="0" presId="urn:microsoft.com/office/officeart/2005/8/layout/hierarchy2"/>
    <dgm:cxn modelId="{2CDF9FF0-5FB8-4F4F-BD78-9C4CBDFBDF2A}" type="presParOf" srcId="{D3743C9B-79F3-4C76-BAE5-CE68BD6B084E}" destId="{956FB293-B585-44F4-8E68-BF25D6828EEA}" srcOrd="0" destOrd="0" presId="urn:microsoft.com/office/officeart/2005/8/layout/hierarchy2"/>
    <dgm:cxn modelId="{BAD7D176-B6D9-47A7-8E38-567756559E77}" type="presParOf" srcId="{D3743C9B-79F3-4C76-BAE5-CE68BD6B084E}" destId="{AF8EACB8-90C1-4FB6-B1EE-7BEE49E3D526}" srcOrd="1" destOrd="0" presId="urn:microsoft.com/office/officeart/2005/8/layout/hierarchy2"/>
    <dgm:cxn modelId="{B9A372EB-1879-40D4-B708-B702F8F17DA8}" type="presParOf" srcId="{6C8F0AC8-09C6-4E97-9670-EFC01366AB52}" destId="{828BC5CB-725D-4FC2-8D52-5D8517ACF318}" srcOrd="4" destOrd="0" presId="urn:microsoft.com/office/officeart/2005/8/layout/hierarchy2"/>
    <dgm:cxn modelId="{505B97C7-FA95-4368-8F59-FBE6744E85D0}" type="presParOf" srcId="{828BC5CB-725D-4FC2-8D52-5D8517ACF318}" destId="{7E05284E-9FEF-42A1-95E9-A8B853AC855B}" srcOrd="0" destOrd="0" presId="urn:microsoft.com/office/officeart/2005/8/layout/hierarchy2"/>
    <dgm:cxn modelId="{25FA84BC-3803-4960-9FFC-B55C8E1DF590}" type="presParOf" srcId="{6C8F0AC8-09C6-4E97-9670-EFC01366AB52}" destId="{A90D9C1A-2782-4C85-AA03-722B5EC64647}" srcOrd="5" destOrd="0" presId="urn:microsoft.com/office/officeart/2005/8/layout/hierarchy2"/>
    <dgm:cxn modelId="{DEDAA56F-14C5-4C6E-AFAC-141B16018873}" type="presParOf" srcId="{A90D9C1A-2782-4C85-AA03-722B5EC64647}" destId="{C1AE6E31-B0B8-4068-AE85-E79DBAAD35FC}" srcOrd="0" destOrd="0" presId="urn:microsoft.com/office/officeart/2005/8/layout/hierarchy2"/>
    <dgm:cxn modelId="{DB555768-EB72-4D87-9F1E-D771949D5E57}" type="presParOf" srcId="{A90D9C1A-2782-4C85-AA03-722B5EC64647}" destId="{092631C9-5375-44B1-91C7-BCF84C6D9D4D}" srcOrd="1" destOrd="0" presId="urn:microsoft.com/office/officeart/2005/8/layout/hierarchy2"/>
    <dgm:cxn modelId="{4CB71115-8466-4AB7-A85C-381F179B1495}" type="presParOf" srcId="{092631C9-5375-44B1-91C7-BCF84C6D9D4D}" destId="{C9BD2628-C552-42AC-AA21-6BD79BCA0828}" srcOrd="0" destOrd="0" presId="urn:microsoft.com/office/officeart/2005/8/layout/hierarchy2"/>
    <dgm:cxn modelId="{44FC2FFD-DFF4-4222-A8B5-0F7E32F618C0}" type="presParOf" srcId="{C9BD2628-C552-42AC-AA21-6BD79BCA0828}" destId="{0E0A6D9F-6DF8-48BB-A114-56E243905AFE}" srcOrd="0" destOrd="0" presId="urn:microsoft.com/office/officeart/2005/8/layout/hierarchy2"/>
    <dgm:cxn modelId="{9168F5FB-1E5F-48E7-81BD-CAF0C3518877}" type="presParOf" srcId="{092631C9-5375-44B1-91C7-BCF84C6D9D4D}" destId="{B0D38F86-D390-4303-BB6C-CABB69CE2FF8}" srcOrd="1" destOrd="0" presId="urn:microsoft.com/office/officeart/2005/8/layout/hierarchy2"/>
    <dgm:cxn modelId="{44B94F54-4935-42E1-985B-E542C825AD5C}" type="presParOf" srcId="{B0D38F86-D390-4303-BB6C-CABB69CE2FF8}" destId="{F439A69A-321F-4EE9-8837-22621EED5948}" srcOrd="0" destOrd="0" presId="urn:microsoft.com/office/officeart/2005/8/layout/hierarchy2"/>
    <dgm:cxn modelId="{0FD7BBC5-2B0B-4A7F-BE92-9A80CF0E4B80}" type="presParOf" srcId="{B0D38F86-D390-4303-BB6C-CABB69CE2FF8}" destId="{1E71B4FD-6636-4288-ABA2-88F28B6A7CD5}" srcOrd="1" destOrd="0" presId="urn:microsoft.com/office/officeart/2005/8/layout/hierarchy2"/>
    <dgm:cxn modelId="{6EA6CCB3-C8F2-4748-AF46-89AABE672E72}" type="presParOf" srcId="{092631C9-5375-44B1-91C7-BCF84C6D9D4D}" destId="{84B966FA-DAB1-4E56-9CFA-3C5B49564C96}" srcOrd="2" destOrd="0" presId="urn:microsoft.com/office/officeart/2005/8/layout/hierarchy2"/>
    <dgm:cxn modelId="{0570AA51-4A1E-4C16-AD4F-47C1B3328EF9}" type="presParOf" srcId="{84B966FA-DAB1-4E56-9CFA-3C5B49564C96}" destId="{E843F73F-C591-4B61-8956-3F04DBB951BB}" srcOrd="0" destOrd="0" presId="urn:microsoft.com/office/officeart/2005/8/layout/hierarchy2"/>
    <dgm:cxn modelId="{C4E47787-AA6A-471C-8BF2-8FB80CA2639A}" type="presParOf" srcId="{092631C9-5375-44B1-91C7-BCF84C6D9D4D}" destId="{248513F6-4EBE-4DF6-AC16-37C12E376271}" srcOrd="3" destOrd="0" presId="urn:microsoft.com/office/officeart/2005/8/layout/hierarchy2"/>
    <dgm:cxn modelId="{6A3B2658-EFB1-45A8-829E-06A8BAEC1774}" type="presParOf" srcId="{248513F6-4EBE-4DF6-AC16-37C12E376271}" destId="{22BFCC38-89E9-4143-A06F-E19376813BD0}" srcOrd="0" destOrd="0" presId="urn:microsoft.com/office/officeart/2005/8/layout/hierarchy2"/>
    <dgm:cxn modelId="{525108D7-D960-48C0-AD3B-F6FCE5607A99}" type="presParOf" srcId="{248513F6-4EBE-4DF6-AC16-37C12E376271}" destId="{3284178A-7789-41D3-9BDF-330BE82CA7BD}" srcOrd="1" destOrd="0" presId="urn:microsoft.com/office/officeart/2005/8/layout/hierarchy2"/>
    <dgm:cxn modelId="{40588978-0276-4BE2-B508-C54E3B44E550}" type="presParOf" srcId="{092631C9-5375-44B1-91C7-BCF84C6D9D4D}" destId="{1899D28D-E120-4C59-8806-BFF48C5E4509}" srcOrd="4" destOrd="0" presId="urn:microsoft.com/office/officeart/2005/8/layout/hierarchy2"/>
    <dgm:cxn modelId="{6EC59F1F-78E5-49F0-9B7D-4B8F8F2CC3CF}" type="presParOf" srcId="{1899D28D-E120-4C59-8806-BFF48C5E4509}" destId="{A003ABE1-8218-4B93-9CA8-4524528918C9}" srcOrd="0" destOrd="0" presId="urn:microsoft.com/office/officeart/2005/8/layout/hierarchy2"/>
    <dgm:cxn modelId="{5A6BEAF0-B48F-4E6D-932C-F53C59571F64}" type="presParOf" srcId="{092631C9-5375-44B1-91C7-BCF84C6D9D4D}" destId="{76FB5116-5537-46FA-A99E-34E994CD6495}" srcOrd="5" destOrd="0" presId="urn:microsoft.com/office/officeart/2005/8/layout/hierarchy2"/>
    <dgm:cxn modelId="{D4ED018A-E70A-4B7B-9104-AFE8A8267628}" type="presParOf" srcId="{76FB5116-5537-46FA-A99E-34E994CD6495}" destId="{F7026C84-E6A4-41D0-BC7C-3ABB32C4BFC8}" srcOrd="0" destOrd="0" presId="urn:microsoft.com/office/officeart/2005/8/layout/hierarchy2"/>
    <dgm:cxn modelId="{4A32AEAD-C10D-4E18-9F72-85D30059AD49}" type="presParOf" srcId="{76FB5116-5537-46FA-A99E-34E994CD6495}" destId="{8CBB1B3E-0C8C-4E56-965A-8E615F99AAE5}" srcOrd="1" destOrd="0" presId="urn:microsoft.com/office/officeart/2005/8/layout/hierarchy2"/>
    <dgm:cxn modelId="{B9041D1F-D48D-4072-B6BE-85876BB3CAFC}" type="presParOf" srcId="{092631C9-5375-44B1-91C7-BCF84C6D9D4D}" destId="{5447A20F-7643-467A-83C0-AEAE441CF0B8}" srcOrd="6" destOrd="0" presId="urn:microsoft.com/office/officeart/2005/8/layout/hierarchy2"/>
    <dgm:cxn modelId="{52A96BC3-B8D0-4F05-84CB-912A5799EFC6}" type="presParOf" srcId="{5447A20F-7643-467A-83C0-AEAE441CF0B8}" destId="{A9F0FACB-6072-4982-B2F5-7D82C2170133}" srcOrd="0" destOrd="0" presId="urn:microsoft.com/office/officeart/2005/8/layout/hierarchy2"/>
    <dgm:cxn modelId="{4E2268D7-EDD8-4A65-896E-A91D89E78F66}" type="presParOf" srcId="{092631C9-5375-44B1-91C7-BCF84C6D9D4D}" destId="{791582D1-F067-4B13-A283-55AD08405955}" srcOrd="7" destOrd="0" presId="urn:microsoft.com/office/officeart/2005/8/layout/hierarchy2"/>
    <dgm:cxn modelId="{E25EB82A-C2E2-496A-A231-0B81D2A86A2A}" type="presParOf" srcId="{791582D1-F067-4B13-A283-55AD08405955}" destId="{2A1B7A59-149C-4AFE-B3DA-DD35B28B873A}" srcOrd="0" destOrd="0" presId="urn:microsoft.com/office/officeart/2005/8/layout/hierarchy2"/>
    <dgm:cxn modelId="{D2642531-D978-4187-AAA8-7A9738A17691}" type="presParOf" srcId="{791582D1-F067-4B13-A283-55AD08405955}" destId="{9B78A566-2E39-4054-9604-904B998BE585}" srcOrd="1" destOrd="0" presId="urn:microsoft.com/office/officeart/2005/8/layout/hierarchy2"/>
    <dgm:cxn modelId="{66A60F8D-D72E-41FC-9A18-F1B2D88BDAD9}" type="presParOf" srcId="{092631C9-5375-44B1-91C7-BCF84C6D9D4D}" destId="{AE44EDBE-0B32-4B84-B0D5-22E587670183}" srcOrd="8" destOrd="0" presId="urn:microsoft.com/office/officeart/2005/8/layout/hierarchy2"/>
    <dgm:cxn modelId="{1F9FFDBB-E276-42D1-928E-12952B1207EA}" type="presParOf" srcId="{AE44EDBE-0B32-4B84-B0D5-22E587670183}" destId="{4D6CA56E-80C4-4881-AD61-C64BB91D1FC2}" srcOrd="0" destOrd="0" presId="urn:microsoft.com/office/officeart/2005/8/layout/hierarchy2"/>
    <dgm:cxn modelId="{53B1A1E5-8FC2-4382-9548-4FA0F127E5CA}" type="presParOf" srcId="{092631C9-5375-44B1-91C7-BCF84C6D9D4D}" destId="{4DC4A855-D52C-4140-B3AD-E2426CE17CAB}" srcOrd="9" destOrd="0" presId="urn:microsoft.com/office/officeart/2005/8/layout/hierarchy2"/>
    <dgm:cxn modelId="{45DF9211-DA44-41FA-9EBC-7ADD3CE56838}" type="presParOf" srcId="{4DC4A855-D52C-4140-B3AD-E2426CE17CAB}" destId="{95AC30EC-7C11-42F0-AA0D-62271768B68B}" srcOrd="0" destOrd="0" presId="urn:microsoft.com/office/officeart/2005/8/layout/hierarchy2"/>
    <dgm:cxn modelId="{21C115E0-7C65-4473-ACDD-8495AC67CA90}" type="presParOf" srcId="{4DC4A855-D52C-4140-B3AD-E2426CE17CAB}" destId="{9BEDC99B-8758-407A-BB65-26507AF15E5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2656CDE-0591-4962-B998-9C91CFCE1345}" type="doc">
      <dgm:prSet loTypeId="urn:microsoft.com/office/officeart/2005/8/layout/hierarchy2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fr-FR"/>
        </a:p>
      </dgm:t>
    </dgm:pt>
    <dgm:pt modelId="{6D2D4247-36F5-4E63-988B-2F8789EA1B37}">
      <dgm:prSet phldrT="[Texte]" custT="1"/>
      <dgm:spPr>
        <a:solidFill>
          <a:srgbClr val="00FF00"/>
        </a:solidFill>
      </dgm:spPr>
      <dgm:t>
        <a:bodyPr/>
        <a:lstStyle/>
        <a:p>
          <a:r>
            <a:rPr lang="fr-FR" sz="1800" b="1" dirty="0" smtClean="0"/>
            <a:t>Options stratégiques</a:t>
          </a:r>
          <a:endParaRPr lang="fr-FR" sz="1800" b="1" dirty="0"/>
        </a:p>
      </dgm:t>
    </dgm:pt>
    <dgm:pt modelId="{E04E5A7D-8762-4B03-914B-17F3AC6FCC3C}" type="parTrans" cxnId="{376E21EB-BA3F-42FF-A053-B4AC81ED6975}">
      <dgm:prSet/>
      <dgm:spPr/>
      <dgm:t>
        <a:bodyPr/>
        <a:lstStyle/>
        <a:p>
          <a:endParaRPr lang="fr-FR"/>
        </a:p>
      </dgm:t>
    </dgm:pt>
    <dgm:pt modelId="{725B4663-3DC5-4AB9-83DA-B84AEEDA1CAD}" type="sibTrans" cxnId="{376E21EB-BA3F-42FF-A053-B4AC81ED6975}">
      <dgm:prSet/>
      <dgm:spPr/>
      <dgm:t>
        <a:bodyPr/>
        <a:lstStyle/>
        <a:p>
          <a:endParaRPr lang="fr-FR"/>
        </a:p>
      </dgm:t>
    </dgm:pt>
    <dgm:pt modelId="{0E1B187D-FA06-40F2-A22E-C00D5AE0BEA1}">
      <dgm:prSet phldrT="[Texte]" custT="1"/>
      <dgm:spPr>
        <a:solidFill>
          <a:srgbClr val="00FFFF"/>
        </a:solidFill>
      </dgm:spPr>
      <dgm:t>
        <a:bodyPr/>
        <a:lstStyle/>
        <a:p>
          <a:r>
            <a:rPr lang="fr-FR" sz="1800" b="1" dirty="0" smtClean="0"/>
            <a:t>Stratégie globales</a:t>
          </a:r>
          <a:endParaRPr lang="fr-FR" sz="1800" b="1" dirty="0"/>
        </a:p>
      </dgm:t>
    </dgm:pt>
    <dgm:pt modelId="{214D4286-D122-4076-86F2-0C5903250FE4}" type="parTrans" cxnId="{FCAF010C-6EAD-4687-A627-3BDD9E78930E}">
      <dgm:prSet/>
      <dgm:spPr/>
      <dgm:t>
        <a:bodyPr/>
        <a:lstStyle/>
        <a:p>
          <a:endParaRPr lang="fr-FR"/>
        </a:p>
      </dgm:t>
    </dgm:pt>
    <dgm:pt modelId="{2AC27810-437F-4CF2-B923-7048D7841F55}" type="sibTrans" cxnId="{FCAF010C-6EAD-4687-A627-3BDD9E78930E}">
      <dgm:prSet/>
      <dgm:spPr/>
      <dgm:t>
        <a:bodyPr/>
        <a:lstStyle/>
        <a:p>
          <a:endParaRPr lang="fr-FR"/>
        </a:p>
      </dgm:t>
    </dgm:pt>
    <dgm:pt modelId="{514A8E4B-F281-4772-83EB-062F570A8233}">
      <dgm:prSet phldrT="[Texte]" custT="1"/>
      <dgm:spPr>
        <a:solidFill>
          <a:srgbClr val="CCECFF"/>
        </a:solidFill>
      </dgm:spPr>
      <dgm:t>
        <a:bodyPr/>
        <a:lstStyle/>
        <a:p>
          <a:r>
            <a:rPr lang="fr-FR" sz="1600" b="1" dirty="0" smtClean="0"/>
            <a:t>Spécialisation ou diversification</a:t>
          </a:r>
          <a:endParaRPr lang="fr-FR" sz="1600" b="1" dirty="0"/>
        </a:p>
      </dgm:t>
    </dgm:pt>
    <dgm:pt modelId="{33AEED84-AFFB-4DD6-BA03-C1ABDAF1FFFB}" type="parTrans" cxnId="{C111045F-937A-4B91-A25F-33453E776FDC}">
      <dgm:prSet/>
      <dgm:spPr/>
      <dgm:t>
        <a:bodyPr/>
        <a:lstStyle/>
        <a:p>
          <a:endParaRPr lang="fr-FR"/>
        </a:p>
      </dgm:t>
    </dgm:pt>
    <dgm:pt modelId="{3C828EAC-0D11-42B2-994F-73FAC9D740EF}" type="sibTrans" cxnId="{C111045F-937A-4B91-A25F-33453E776FDC}">
      <dgm:prSet/>
      <dgm:spPr/>
      <dgm:t>
        <a:bodyPr/>
        <a:lstStyle/>
        <a:p>
          <a:endParaRPr lang="fr-FR"/>
        </a:p>
      </dgm:t>
    </dgm:pt>
    <dgm:pt modelId="{E06660B1-C40C-4F6C-AAD1-52A787B019C1}">
      <dgm:prSet phldrT="[Texte]" custT="1"/>
      <dgm:spPr>
        <a:solidFill>
          <a:srgbClr val="CCECFF"/>
        </a:solidFill>
      </dgm:spPr>
      <dgm:t>
        <a:bodyPr/>
        <a:lstStyle/>
        <a:p>
          <a:r>
            <a:rPr lang="fr-FR" sz="1600" b="1" dirty="0" smtClean="0"/>
            <a:t>Intégration</a:t>
          </a:r>
          <a:endParaRPr lang="fr-FR" sz="1600" b="1" dirty="0"/>
        </a:p>
      </dgm:t>
    </dgm:pt>
    <dgm:pt modelId="{36A85301-F5E0-44C7-8F96-687D2F9E5B79}" type="parTrans" cxnId="{BF120F18-6FCD-4C7F-A1E6-01A0165605A7}">
      <dgm:prSet/>
      <dgm:spPr/>
      <dgm:t>
        <a:bodyPr/>
        <a:lstStyle/>
        <a:p>
          <a:endParaRPr lang="fr-FR"/>
        </a:p>
      </dgm:t>
    </dgm:pt>
    <dgm:pt modelId="{27B0597F-441E-44A5-99E7-5064A6ED8316}" type="sibTrans" cxnId="{BF120F18-6FCD-4C7F-A1E6-01A0165605A7}">
      <dgm:prSet/>
      <dgm:spPr/>
      <dgm:t>
        <a:bodyPr/>
        <a:lstStyle/>
        <a:p>
          <a:endParaRPr lang="fr-FR"/>
        </a:p>
      </dgm:t>
    </dgm:pt>
    <dgm:pt modelId="{4C91E03F-232F-4AB4-80C8-B83E75E9E519}">
      <dgm:prSet phldrT="[Texte]" custT="1"/>
      <dgm:spPr>
        <a:solidFill>
          <a:srgbClr val="FFC000"/>
        </a:solidFill>
      </dgm:spPr>
      <dgm:t>
        <a:bodyPr/>
        <a:lstStyle/>
        <a:p>
          <a:r>
            <a:rPr lang="fr-FR" sz="1800" b="1" dirty="0" smtClean="0"/>
            <a:t>Stratégie de domaine</a:t>
          </a:r>
          <a:endParaRPr lang="fr-FR" sz="1800" b="1" dirty="0"/>
        </a:p>
      </dgm:t>
    </dgm:pt>
    <dgm:pt modelId="{4D06158F-EBA7-4CCC-B43B-F33AF450CA72}" type="parTrans" cxnId="{DC6DE3BA-1C69-46B0-91F7-AF0A794CCE45}">
      <dgm:prSet/>
      <dgm:spPr/>
      <dgm:t>
        <a:bodyPr/>
        <a:lstStyle/>
        <a:p>
          <a:endParaRPr lang="fr-FR"/>
        </a:p>
      </dgm:t>
    </dgm:pt>
    <dgm:pt modelId="{90A37E6D-1133-42C7-98DB-54B5FC0AEE29}" type="sibTrans" cxnId="{DC6DE3BA-1C69-46B0-91F7-AF0A794CCE45}">
      <dgm:prSet/>
      <dgm:spPr/>
      <dgm:t>
        <a:bodyPr/>
        <a:lstStyle/>
        <a:p>
          <a:endParaRPr lang="fr-FR"/>
        </a:p>
      </dgm:t>
    </dgm:pt>
    <dgm:pt modelId="{AB3D26D7-FF18-43C2-B9C5-9FB8DA4984BB}">
      <dgm:prSet phldrT="[Texte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fr-FR" sz="1600" b="1" dirty="0" smtClean="0"/>
            <a:t>Domination par les coûts</a:t>
          </a:r>
          <a:endParaRPr lang="fr-FR" sz="1600" b="1" dirty="0"/>
        </a:p>
      </dgm:t>
    </dgm:pt>
    <dgm:pt modelId="{CCE97272-2354-4A80-8781-683F23B5674C}" type="parTrans" cxnId="{FE92D818-643B-4EC2-A342-08ED585CB14B}">
      <dgm:prSet/>
      <dgm:spPr/>
      <dgm:t>
        <a:bodyPr/>
        <a:lstStyle/>
        <a:p>
          <a:endParaRPr lang="fr-FR"/>
        </a:p>
      </dgm:t>
    </dgm:pt>
    <dgm:pt modelId="{EABBC533-B89B-4D9B-BA89-EE0A7576FC6D}" type="sibTrans" cxnId="{FE92D818-643B-4EC2-A342-08ED585CB14B}">
      <dgm:prSet/>
      <dgm:spPr/>
      <dgm:t>
        <a:bodyPr/>
        <a:lstStyle/>
        <a:p>
          <a:endParaRPr lang="fr-FR"/>
        </a:p>
      </dgm:t>
    </dgm:pt>
    <dgm:pt modelId="{270A8716-0463-41E9-BE94-D5218214AD23}">
      <dgm:prSet custT="1"/>
      <dgm:spPr>
        <a:solidFill>
          <a:srgbClr val="CCECFF"/>
        </a:solidFill>
      </dgm:spPr>
      <dgm:t>
        <a:bodyPr/>
        <a:lstStyle/>
        <a:p>
          <a:r>
            <a:rPr lang="fr-FR" sz="1600" b="1" dirty="0" smtClean="0"/>
            <a:t>Externalisation</a:t>
          </a:r>
          <a:endParaRPr lang="fr-FR" sz="1600" b="1" dirty="0"/>
        </a:p>
      </dgm:t>
    </dgm:pt>
    <dgm:pt modelId="{F4081BA8-E185-4D64-942F-8F9797ABBBBC}" type="parTrans" cxnId="{5598C505-A31D-4B71-8349-8CE455E58FBD}">
      <dgm:prSet/>
      <dgm:spPr/>
      <dgm:t>
        <a:bodyPr/>
        <a:lstStyle/>
        <a:p>
          <a:endParaRPr lang="fr-FR"/>
        </a:p>
      </dgm:t>
    </dgm:pt>
    <dgm:pt modelId="{7BE1A38A-287A-4F1F-862B-3A415D189901}" type="sibTrans" cxnId="{5598C505-A31D-4B71-8349-8CE455E58FBD}">
      <dgm:prSet/>
      <dgm:spPr/>
      <dgm:t>
        <a:bodyPr/>
        <a:lstStyle/>
        <a:p>
          <a:endParaRPr lang="fr-FR"/>
        </a:p>
      </dgm:t>
    </dgm:pt>
    <dgm:pt modelId="{96AC9331-52C0-47B7-A706-D87C500CB4B9}">
      <dgm:prSet custT="1"/>
      <dgm:spPr>
        <a:solidFill>
          <a:srgbClr val="CCECFF"/>
        </a:solidFill>
      </dgm:spPr>
      <dgm:t>
        <a:bodyPr/>
        <a:lstStyle/>
        <a:p>
          <a:r>
            <a:rPr lang="fr-FR" sz="1600" b="1" dirty="0" smtClean="0"/>
            <a:t>Sous-traitance</a:t>
          </a:r>
          <a:endParaRPr lang="fr-FR" sz="1600" b="1" dirty="0"/>
        </a:p>
      </dgm:t>
    </dgm:pt>
    <dgm:pt modelId="{A1D854AE-0231-4FDE-BFDF-E9D46B1F5EE3}" type="parTrans" cxnId="{E6CC0840-F55F-4D77-B672-F1DCB08B909E}">
      <dgm:prSet/>
      <dgm:spPr/>
      <dgm:t>
        <a:bodyPr/>
        <a:lstStyle/>
        <a:p>
          <a:endParaRPr lang="fr-FR"/>
        </a:p>
      </dgm:t>
    </dgm:pt>
    <dgm:pt modelId="{9994A08A-86F0-4EED-9A7A-D52EC32B7B92}" type="sibTrans" cxnId="{E6CC0840-F55F-4D77-B672-F1DCB08B909E}">
      <dgm:prSet/>
      <dgm:spPr/>
      <dgm:t>
        <a:bodyPr/>
        <a:lstStyle/>
        <a:p>
          <a:endParaRPr lang="fr-FR"/>
        </a:p>
      </dgm:t>
    </dgm:pt>
    <dgm:pt modelId="{E34704FD-ACE4-4566-B8A2-D8FF9738EBC6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fr-FR" sz="1600" b="1" dirty="0" smtClean="0"/>
            <a:t>Différenciation</a:t>
          </a:r>
          <a:endParaRPr lang="fr-FR" sz="1600" b="1" dirty="0"/>
        </a:p>
      </dgm:t>
    </dgm:pt>
    <dgm:pt modelId="{83399FE3-9B26-4F4D-9B48-D43229B27074}" type="parTrans" cxnId="{C6F475C8-E56B-4D96-AE6B-BAC281FF365B}">
      <dgm:prSet/>
      <dgm:spPr/>
      <dgm:t>
        <a:bodyPr/>
        <a:lstStyle/>
        <a:p>
          <a:endParaRPr lang="fr-FR"/>
        </a:p>
      </dgm:t>
    </dgm:pt>
    <dgm:pt modelId="{33828532-8F01-4B95-986F-05454E1BC987}" type="sibTrans" cxnId="{C6F475C8-E56B-4D96-AE6B-BAC281FF365B}">
      <dgm:prSet/>
      <dgm:spPr/>
      <dgm:t>
        <a:bodyPr/>
        <a:lstStyle/>
        <a:p>
          <a:endParaRPr lang="fr-FR"/>
        </a:p>
      </dgm:t>
    </dgm:pt>
    <dgm:pt modelId="{8B0F748B-FA16-4902-97D8-02818A8AD8A3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fr-FR" sz="1600" b="1" dirty="0" smtClean="0"/>
            <a:t>Focalisation</a:t>
          </a:r>
          <a:endParaRPr lang="fr-FR" sz="1600" b="1" dirty="0"/>
        </a:p>
      </dgm:t>
    </dgm:pt>
    <dgm:pt modelId="{0E029692-BECB-4125-8ECD-A90FFC355D4F}" type="parTrans" cxnId="{1F52721A-AFC4-456E-8D3E-4E1C59D7AEF5}">
      <dgm:prSet/>
      <dgm:spPr/>
      <dgm:t>
        <a:bodyPr/>
        <a:lstStyle/>
        <a:p>
          <a:endParaRPr lang="fr-FR"/>
        </a:p>
      </dgm:t>
    </dgm:pt>
    <dgm:pt modelId="{8E51DAC3-8EAD-4872-86BB-CA4369AFD70E}" type="sibTrans" cxnId="{1F52721A-AFC4-456E-8D3E-4E1C59D7AEF5}">
      <dgm:prSet/>
      <dgm:spPr/>
      <dgm:t>
        <a:bodyPr/>
        <a:lstStyle/>
        <a:p>
          <a:endParaRPr lang="fr-FR"/>
        </a:p>
      </dgm:t>
    </dgm:pt>
    <dgm:pt modelId="{240C5AFB-B35C-452F-A2A2-0204845CDD3C}">
      <dgm:prSet custT="1"/>
      <dgm:spPr/>
      <dgm:t>
        <a:bodyPr/>
        <a:lstStyle/>
        <a:p>
          <a:pPr algn="l"/>
          <a:r>
            <a:rPr lang="fr-FR" sz="1400" dirty="0" smtClean="0"/>
            <a:t>consiste à proposer une offre dont le coût est inférieur à celui des concurrents, ce qui permet de réduire les prix et donc d'accroître la part de marché</a:t>
          </a:r>
          <a:endParaRPr lang="fr-FR" sz="1400" dirty="0"/>
        </a:p>
      </dgm:t>
    </dgm:pt>
    <dgm:pt modelId="{932D79C4-269E-41ED-AEBB-F5562F6301EE}" type="parTrans" cxnId="{419AC12F-6661-43C7-B040-E8BAC3E35E58}">
      <dgm:prSet/>
      <dgm:spPr/>
      <dgm:t>
        <a:bodyPr/>
        <a:lstStyle/>
        <a:p>
          <a:endParaRPr lang="fr-FR"/>
        </a:p>
      </dgm:t>
    </dgm:pt>
    <dgm:pt modelId="{B09D1268-986B-4E5E-8A3E-1C212FA8F4C4}" type="sibTrans" cxnId="{419AC12F-6661-43C7-B040-E8BAC3E35E58}">
      <dgm:prSet/>
      <dgm:spPr/>
      <dgm:t>
        <a:bodyPr/>
        <a:lstStyle/>
        <a:p>
          <a:endParaRPr lang="fr-FR"/>
        </a:p>
      </dgm:t>
    </dgm:pt>
    <dgm:pt modelId="{98640D2A-EE50-435D-84B9-281EC017ACBD}">
      <dgm:prSet custT="1"/>
      <dgm:spPr/>
      <dgm:t>
        <a:bodyPr/>
        <a:lstStyle/>
        <a:p>
          <a:pPr algn="l"/>
          <a:r>
            <a:rPr lang="fr-FR" sz="1400" dirty="0" smtClean="0"/>
            <a:t>stratégie dans le cadre de laquelle certaines tâches et structures de l'entreprise sont attribuées à des entrepreneurs ou à des fournisseurs de services externes</a:t>
          </a:r>
          <a:endParaRPr lang="fr-FR" sz="1400" dirty="0"/>
        </a:p>
      </dgm:t>
    </dgm:pt>
    <dgm:pt modelId="{AD065223-0945-4C01-9F27-732DEFA9D53C}" type="parTrans" cxnId="{363946F0-CEF3-428E-8161-5C72C9758818}">
      <dgm:prSet/>
      <dgm:spPr/>
      <dgm:t>
        <a:bodyPr/>
        <a:lstStyle/>
        <a:p>
          <a:endParaRPr lang="fr-FR"/>
        </a:p>
      </dgm:t>
    </dgm:pt>
    <dgm:pt modelId="{4BFCA3F2-E69C-483F-9836-54365470BA56}" type="sibTrans" cxnId="{363946F0-CEF3-428E-8161-5C72C9758818}">
      <dgm:prSet/>
      <dgm:spPr/>
      <dgm:t>
        <a:bodyPr/>
        <a:lstStyle/>
        <a:p>
          <a:endParaRPr lang="fr-FR"/>
        </a:p>
      </dgm:t>
    </dgm:pt>
    <dgm:pt modelId="{B7899F89-3DD8-4644-BAB6-75366CD45DC8}">
      <dgm:prSet custT="1"/>
      <dgm:spPr/>
      <dgm:t>
        <a:bodyPr/>
        <a:lstStyle/>
        <a:p>
          <a:r>
            <a:rPr lang="fr-FR" sz="1400" dirty="0" smtClean="0"/>
            <a:t>Spécialisation : concentration de la production de l'entreprise sur des produits particuliers</a:t>
          </a:r>
          <a:endParaRPr lang="fr-FR" sz="1400" dirty="0"/>
        </a:p>
      </dgm:t>
    </dgm:pt>
    <dgm:pt modelId="{B555913A-3CA8-42FA-B3B7-74A69D8F33FA}" type="parTrans" cxnId="{13773887-9FF4-4E7F-BE65-21D084E123BD}">
      <dgm:prSet/>
      <dgm:spPr/>
      <dgm:t>
        <a:bodyPr/>
        <a:lstStyle/>
        <a:p>
          <a:endParaRPr lang="fr-FR"/>
        </a:p>
      </dgm:t>
    </dgm:pt>
    <dgm:pt modelId="{9495C022-FF96-4A02-BED5-0B037B420D4F}" type="sibTrans" cxnId="{13773887-9FF4-4E7F-BE65-21D084E123BD}">
      <dgm:prSet/>
      <dgm:spPr/>
      <dgm:t>
        <a:bodyPr/>
        <a:lstStyle/>
        <a:p>
          <a:endParaRPr lang="fr-FR"/>
        </a:p>
      </dgm:t>
    </dgm:pt>
    <dgm:pt modelId="{CDAFB211-6556-418E-B16C-B6BD859AB894}">
      <dgm:prSet custT="1"/>
      <dgm:spPr/>
      <dgm:t>
        <a:bodyPr/>
        <a:lstStyle/>
        <a:p>
          <a:pPr algn="l"/>
          <a:r>
            <a:rPr lang="fr-FR" sz="1400" dirty="0" smtClean="0"/>
            <a:t>consiste à internaliser au sein de l'entreprise des activités complémentaires situées en amont et/ou en aval des activités actuelles. L'intégration peut prendre quatre directions : intégration verticale amont, intégration verticale aval, intégration horizontale et intégration totale</a:t>
          </a:r>
          <a:endParaRPr lang="fr-FR" sz="1400" dirty="0"/>
        </a:p>
      </dgm:t>
    </dgm:pt>
    <dgm:pt modelId="{B8DA6B4A-B54B-454E-BE65-1CA4FEAB9DF6}" type="parTrans" cxnId="{7396E9F6-3671-40D3-BD36-ACEBCAF3F85F}">
      <dgm:prSet/>
      <dgm:spPr/>
      <dgm:t>
        <a:bodyPr/>
        <a:lstStyle/>
        <a:p>
          <a:endParaRPr lang="fr-FR"/>
        </a:p>
      </dgm:t>
    </dgm:pt>
    <dgm:pt modelId="{6C71C82B-A3F1-43E8-8997-A39399D02AD9}" type="sibTrans" cxnId="{7396E9F6-3671-40D3-BD36-ACEBCAF3F85F}">
      <dgm:prSet/>
      <dgm:spPr/>
      <dgm:t>
        <a:bodyPr/>
        <a:lstStyle/>
        <a:p>
          <a:endParaRPr lang="fr-FR"/>
        </a:p>
      </dgm:t>
    </dgm:pt>
    <dgm:pt modelId="{1AE30DEC-1699-45FF-BB14-F1BA0F660C36}">
      <dgm:prSet custT="1"/>
      <dgm:spPr/>
      <dgm:t>
        <a:bodyPr/>
        <a:lstStyle/>
        <a:p>
          <a:pPr algn="l"/>
          <a:r>
            <a:rPr lang="fr-FR" sz="1400" dirty="0" smtClean="0"/>
            <a:t>consiste, pour une entreprise, à confier à des partenaires extérieurs la réalisation d'activités qu'elle assurait préalablement en interne</a:t>
          </a:r>
          <a:endParaRPr lang="fr-FR" sz="1400" dirty="0"/>
        </a:p>
      </dgm:t>
    </dgm:pt>
    <dgm:pt modelId="{2A723E81-C34A-4D48-9344-A75CC6913E9D}" type="parTrans" cxnId="{432AA9EF-D66A-4794-97EC-2A5A29F96275}">
      <dgm:prSet/>
      <dgm:spPr/>
      <dgm:t>
        <a:bodyPr/>
        <a:lstStyle/>
        <a:p>
          <a:endParaRPr lang="fr-FR"/>
        </a:p>
      </dgm:t>
    </dgm:pt>
    <dgm:pt modelId="{0C1B1A3C-D8EC-4243-9753-E37882F54FFB}" type="sibTrans" cxnId="{432AA9EF-D66A-4794-97EC-2A5A29F96275}">
      <dgm:prSet/>
      <dgm:spPr/>
      <dgm:t>
        <a:bodyPr/>
        <a:lstStyle/>
        <a:p>
          <a:endParaRPr lang="fr-FR"/>
        </a:p>
      </dgm:t>
    </dgm:pt>
    <dgm:pt modelId="{1C070F60-96A8-477E-B0CD-5F98649C4BBF}">
      <dgm:prSet custT="1"/>
      <dgm:spPr/>
      <dgm:t>
        <a:bodyPr/>
        <a:lstStyle/>
        <a:p>
          <a:pPr algn="l"/>
          <a:r>
            <a:rPr lang="fr-FR" sz="1400" dirty="0" smtClean="0"/>
            <a:t>consiste à se focaliser sur un marché spécifique en ciblant les facteurs-clés de succès (FCS)</a:t>
          </a:r>
          <a:endParaRPr lang="fr-FR" sz="1400" dirty="0"/>
        </a:p>
      </dgm:t>
    </dgm:pt>
    <dgm:pt modelId="{3B8B20B5-4353-47D2-AD73-DAFED54D345C}" type="parTrans" cxnId="{D6424DE5-C2F8-487F-A8B9-579D2CAE1AFB}">
      <dgm:prSet/>
      <dgm:spPr/>
      <dgm:t>
        <a:bodyPr/>
        <a:lstStyle/>
        <a:p>
          <a:endParaRPr lang="fr-FR"/>
        </a:p>
      </dgm:t>
    </dgm:pt>
    <dgm:pt modelId="{524B5CD8-BE3A-4B25-891D-9EE3584FD6C3}" type="sibTrans" cxnId="{D6424DE5-C2F8-487F-A8B9-579D2CAE1AFB}">
      <dgm:prSet/>
      <dgm:spPr/>
      <dgm:t>
        <a:bodyPr/>
        <a:lstStyle/>
        <a:p>
          <a:endParaRPr lang="fr-FR"/>
        </a:p>
      </dgm:t>
    </dgm:pt>
    <dgm:pt modelId="{EA70350B-18A5-4542-BC9A-EA07B1F8717A}">
      <dgm:prSet custT="1"/>
      <dgm:spPr/>
      <dgm:t>
        <a:bodyPr/>
        <a:lstStyle/>
        <a:p>
          <a:pPr algn="l"/>
          <a:r>
            <a:rPr lang="fr-FR" sz="1400" dirty="0" smtClean="0"/>
            <a:t>vise à différencier son produit pour s'affranchir des contraintes de la concurrence et de la substitution</a:t>
          </a:r>
          <a:endParaRPr lang="fr-FR" sz="1400" dirty="0"/>
        </a:p>
      </dgm:t>
    </dgm:pt>
    <dgm:pt modelId="{89A82B45-5502-427D-ACED-EC032D36588C}" type="parTrans" cxnId="{D45AE94F-90AB-4C81-A8F7-FDF01BEEA60D}">
      <dgm:prSet/>
      <dgm:spPr/>
      <dgm:t>
        <a:bodyPr/>
        <a:lstStyle/>
        <a:p>
          <a:endParaRPr lang="fr-FR"/>
        </a:p>
      </dgm:t>
    </dgm:pt>
    <dgm:pt modelId="{A50F95D7-1A6B-4D37-AA7B-FB5A9C4AE0F3}" type="sibTrans" cxnId="{D45AE94F-90AB-4C81-A8F7-FDF01BEEA60D}">
      <dgm:prSet/>
      <dgm:spPr/>
      <dgm:t>
        <a:bodyPr/>
        <a:lstStyle/>
        <a:p>
          <a:endParaRPr lang="fr-FR"/>
        </a:p>
      </dgm:t>
    </dgm:pt>
    <dgm:pt modelId="{062C3191-F820-462D-840A-D0681AB916A3}">
      <dgm:prSet custT="1"/>
      <dgm:spPr/>
      <dgm:t>
        <a:bodyPr/>
        <a:lstStyle/>
        <a:p>
          <a:r>
            <a:rPr lang="fr-FR" sz="1400" dirty="0" smtClean="0"/>
            <a:t>Diversification : consiste à développer ou acquérir de nouvelles activités ou de nouveaux produits</a:t>
          </a:r>
          <a:endParaRPr lang="fr-FR" sz="1400" dirty="0"/>
        </a:p>
      </dgm:t>
    </dgm:pt>
    <dgm:pt modelId="{D275E08E-C076-4639-AF11-54CB653F3709}" type="parTrans" cxnId="{F9BCBA02-286C-4129-93F1-023C5FE3F380}">
      <dgm:prSet/>
      <dgm:spPr/>
      <dgm:t>
        <a:bodyPr/>
        <a:lstStyle/>
        <a:p>
          <a:endParaRPr lang="fr-FR"/>
        </a:p>
      </dgm:t>
    </dgm:pt>
    <dgm:pt modelId="{7F753939-2751-434B-B0E8-FC68EC690B8F}" type="sibTrans" cxnId="{F9BCBA02-286C-4129-93F1-023C5FE3F380}">
      <dgm:prSet/>
      <dgm:spPr/>
      <dgm:t>
        <a:bodyPr/>
        <a:lstStyle/>
        <a:p>
          <a:endParaRPr lang="fr-FR"/>
        </a:p>
      </dgm:t>
    </dgm:pt>
    <dgm:pt modelId="{63DA7B4C-B45A-4624-B287-9ACFE5DB3F7F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fr-FR" sz="1600" b="1" dirty="0" smtClean="0"/>
            <a:t>Impartition</a:t>
          </a:r>
          <a:endParaRPr lang="fr-FR" sz="1600" b="1" dirty="0"/>
        </a:p>
      </dgm:t>
    </dgm:pt>
    <dgm:pt modelId="{EE7DEFBC-26EC-4F48-A677-E84CBF3B5F8E}" type="parTrans" cxnId="{137B5C04-2D6D-40B3-932D-B7F7586EA039}">
      <dgm:prSet/>
      <dgm:spPr/>
      <dgm:t>
        <a:bodyPr/>
        <a:lstStyle/>
        <a:p>
          <a:endParaRPr lang="fr-FR"/>
        </a:p>
      </dgm:t>
    </dgm:pt>
    <dgm:pt modelId="{3508DCDE-FF24-4726-82C1-807C972C04B0}" type="sibTrans" cxnId="{137B5C04-2D6D-40B3-932D-B7F7586EA039}">
      <dgm:prSet/>
      <dgm:spPr/>
      <dgm:t>
        <a:bodyPr/>
        <a:lstStyle/>
        <a:p>
          <a:endParaRPr lang="fr-FR"/>
        </a:p>
      </dgm:t>
    </dgm:pt>
    <dgm:pt modelId="{BADF962E-1AFD-4A7B-A356-1C942C31B4DE}">
      <dgm:prSet/>
      <dgm:spPr/>
      <dgm:t>
        <a:bodyPr/>
        <a:lstStyle/>
        <a:p>
          <a:r>
            <a:rPr lang="fr-FR" b="0" dirty="0" smtClean="0"/>
            <a:t>Stratégie d'une entreprise qui se procure à l'extérieur des biens matériels ou des services, au lieu de prendre elle-même en charge leur production ou leur fourniture</a:t>
          </a:r>
          <a:r>
            <a:rPr lang="fr-FR" dirty="0" smtClean="0"/>
            <a:t>.</a:t>
          </a:r>
          <a:endParaRPr lang="fr-FR" dirty="0"/>
        </a:p>
      </dgm:t>
    </dgm:pt>
    <dgm:pt modelId="{C80A038A-D909-449E-B70F-7261B991134F}" type="parTrans" cxnId="{35C0091D-B0C3-47CA-8116-29CBAE926331}">
      <dgm:prSet/>
      <dgm:spPr/>
      <dgm:t>
        <a:bodyPr/>
        <a:lstStyle/>
        <a:p>
          <a:endParaRPr lang="fr-FR"/>
        </a:p>
      </dgm:t>
    </dgm:pt>
    <dgm:pt modelId="{E956A61C-7303-45C3-9208-5B4439505F11}" type="sibTrans" cxnId="{35C0091D-B0C3-47CA-8116-29CBAE926331}">
      <dgm:prSet/>
      <dgm:spPr/>
      <dgm:t>
        <a:bodyPr/>
        <a:lstStyle/>
        <a:p>
          <a:endParaRPr lang="fr-FR"/>
        </a:p>
      </dgm:t>
    </dgm:pt>
    <dgm:pt modelId="{16B49706-8FF1-4766-80E0-3384CB09C3B7}" type="pres">
      <dgm:prSet presAssocID="{D2656CDE-0591-4962-B998-9C91CFCE134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92F121F-4784-47D4-B3FB-1C76D3532F0B}" type="pres">
      <dgm:prSet presAssocID="{6D2D4247-36F5-4E63-988B-2F8789EA1B37}" presName="root1" presStyleCnt="0"/>
      <dgm:spPr/>
    </dgm:pt>
    <dgm:pt modelId="{CCE963D5-12D2-4A7E-A79F-365A86D166CD}" type="pres">
      <dgm:prSet presAssocID="{6D2D4247-36F5-4E63-988B-2F8789EA1B37}" presName="LevelOneTextNode" presStyleLbl="node0" presStyleIdx="0" presStyleCnt="1" custScaleX="143672" custScaleY="12105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EED4B7C-7EEF-43BC-AC9B-801EAE67F6A0}" type="pres">
      <dgm:prSet presAssocID="{6D2D4247-36F5-4E63-988B-2F8789EA1B37}" presName="level2hierChild" presStyleCnt="0"/>
      <dgm:spPr/>
    </dgm:pt>
    <dgm:pt modelId="{D7A53948-1FAC-4A8F-95E7-9FD0C4DA2B1B}" type="pres">
      <dgm:prSet presAssocID="{214D4286-D122-4076-86F2-0C5903250FE4}" presName="conn2-1" presStyleLbl="parChTrans1D2" presStyleIdx="0" presStyleCnt="2"/>
      <dgm:spPr/>
      <dgm:t>
        <a:bodyPr/>
        <a:lstStyle/>
        <a:p>
          <a:endParaRPr lang="fr-FR"/>
        </a:p>
      </dgm:t>
    </dgm:pt>
    <dgm:pt modelId="{AC748D97-632D-4712-A5D8-3A70144E7FD4}" type="pres">
      <dgm:prSet presAssocID="{214D4286-D122-4076-86F2-0C5903250FE4}" presName="connTx" presStyleLbl="parChTrans1D2" presStyleIdx="0" presStyleCnt="2"/>
      <dgm:spPr/>
      <dgm:t>
        <a:bodyPr/>
        <a:lstStyle/>
        <a:p>
          <a:endParaRPr lang="fr-FR"/>
        </a:p>
      </dgm:t>
    </dgm:pt>
    <dgm:pt modelId="{A5FC402F-C156-45B7-98CE-1189D0CA275D}" type="pres">
      <dgm:prSet presAssocID="{0E1B187D-FA06-40F2-A22E-C00D5AE0BEA1}" presName="root2" presStyleCnt="0"/>
      <dgm:spPr/>
    </dgm:pt>
    <dgm:pt modelId="{AD62FD8E-7382-46E6-922D-C00DFE329D37}" type="pres">
      <dgm:prSet presAssocID="{0E1B187D-FA06-40F2-A22E-C00D5AE0BEA1}" presName="LevelTwoTextNode" presStyleLbl="node2" presStyleIdx="0" presStyleCnt="2" custScaleY="16389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E4C1AD5-7FB8-4244-BFC9-38D86347A53E}" type="pres">
      <dgm:prSet presAssocID="{0E1B187D-FA06-40F2-A22E-C00D5AE0BEA1}" presName="level3hierChild" presStyleCnt="0"/>
      <dgm:spPr/>
    </dgm:pt>
    <dgm:pt modelId="{A75C5DDA-ECC4-43D2-8F37-7DD44C157824}" type="pres">
      <dgm:prSet presAssocID="{33AEED84-AFFB-4DD6-BA03-C1ABDAF1FFFB}" presName="conn2-1" presStyleLbl="parChTrans1D3" presStyleIdx="0" presStyleCnt="8"/>
      <dgm:spPr/>
      <dgm:t>
        <a:bodyPr/>
        <a:lstStyle/>
        <a:p>
          <a:endParaRPr lang="fr-FR"/>
        </a:p>
      </dgm:t>
    </dgm:pt>
    <dgm:pt modelId="{B17FDC8F-F58C-4659-9B68-56200B8D8197}" type="pres">
      <dgm:prSet presAssocID="{33AEED84-AFFB-4DD6-BA03-C1ABDAF1FFFB}" presName="connTx" presStyleLbl="parChTrans1D3" presStyleIdx="0" presStyleCnt="8"/>
      <dgm:spPr/>
      <dgm:t>
        <a:bodyPr/>
        <a:lstStyle/>
        <a:p>
          <a:endParaRPr lang="fr-FR"/>
        </a:p>
      </dgm:t>
    </dgm:pt>
    <dgm:pt modelId="{E24DE243-95ED-4039-A547-46468C0087F8}" type="pres">
      <dgm:prSet presAssocID="{514A8E4B-F281-4772-83EB-062F570A8233}" presName="root2" presStyleCnt="0"/>
      <dgm:spPr/>
    </dgm:pt>
    <dgm:pt modelId="{8B802F02-9E7B-456D-A8C0-C4CF031E8CE0}" type="pres">
      <dgm:prSet presAssocID="{514A8E4B-F281-4772-83EB-062F570A8233}" presName="LevelTwoTextNode" presStyleLbl="node3" presStyleIdx="0" presStyleCnt="8" custScaleX="148385" custScaleY="13503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68BCA6E-1E66-4C1B-B6FE-95D1AC62664D}" type="pres">
      <dgm:prSet presAssocID="{514A8E4B-F281-4772-83EB-062F570A8233}" presName="level3hierChild" presStyleCnt="0"/>
      <dgm:spPr/>
    </dgm:pt>
    <dgm:pt modelId="{09C1E43F-DD3B-49FD-BB97-5BD02D4E8ED3}" type="pres">
      <dgm:prSet presAssocID="{B555913A-3CA8-42FA-B3B7-74A69D8F33FA}" presName="conn2-1" presStyleLbl="parChTrans1D4" presStyleIdx="0" presStyleCnt="9"/>
      <dgm:spPr/>
      <dgm:t>
        <a:bodyPr/>
        <a:lstStyle/>
        <a:p>
          <a:endParaRPr lang="fr-FR"/>
        </a:p>
      </dgm:t>
    </dgm:pt>
    <dgm:pt modelId="{339F3E4F-16E0-4627-837F-3CB76E9AB4FE}" type="pres">
      <dgm:prSet presAssocID="{B555913A-3CA8-42FA-B3B7-74A69D8F33FA}" presName="connTx" presStyleLbl="parChTrans1D4" presStyleIdx="0" presStyleCnt="9"/>
      <dgm:spPr/>
      <dgm:t>
        <a:bodyPr/>
        <a:lstStyle/>
        <a:p>
          <a:endParaRPr lang="fr-FR"/>
        </a:p>
      </dgm:t>
    </dgm:pt>
    <dgm:pt modelId="{B7971549-C5F0-4733-8D44-FAE3767AC7CE}" type="pres">
      <dgm:prSet presAssocID="{B7899F89-3DD8-4644-BAB6-75366CD45DC8}" presName="root2" presStyleCnt="0"/>
      <dgm:spPr/>
    </dgm:pt>
    <dgm:pt modelId="{65F18F2B-4C07-418F-AC76-EC4D54D8607C}" type="pres">
      <dgm:prSet presAssocID="{B7899F89-3DD8-4644-BAB6-75366CD45DC8}" presName="LevelTwoTextNode" presStyleLbl="node4" presStyleIdx="0" presStyleCnt="9" custScaleX="253558" custScaleY="17172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22085DB-46EA-423C-A853-C27D6F5D37D0}" type="pres">
      <dgm:prSet presAssocID="{B7899F89-3DD8-4644-BAB6-75366CD45DC8}" presName="level3hierChild" presStyleCnt="0"/>
      <dgm:spPr/>
    </dgm:pt>
    <dgm:pt modelId="{6FFB644D-1812-473A-8348-A70596F6E71B}" type="pres">
      <dgm:prSet presAssocID="{D275E08E-C076-4639-AF11-54CB653F3709}" presName="conn2-1" presStyleLbl="parChTrans1D4" presStyleIdx="1" presStyleCnt="9"/>
      <dgm:spPr/>
      <dgm:t>
        <a:bodyPr/>
        <a:lstStyle/>
        <a:p>
          <a:endParaRPr lang="fr-FR"/>
        </a:p>
      </dgm:t>
    </dgm:pt>
    <dgm:pt modelId="{F1DB5401-622F-468A-B9B7-6CD0C8083E60}" type="pres">
      <dgm:prSet presAssocID="{D275E08E-C076-4639-AF11-54CB653F3709}" presName="connTx" presStyleLbl="parChTrans1D4" presStyleIdx="1" presStyleCnt="9"/>
      <dgm:spPr/>
      <dgm:t>
        <a:bodyPr/>
        <a:lstStyle/>
        <a:p>
          <a:endParaRPr lang="fr-FR"/>
        </a:p>
      </dgm:t>
    </dgm:pt>
    <dgm:pt modelId="{3AC30E46-E667-4A74-A237-8619F99DA34B}" type="pres">
      <dgm:prSet presAssocID="{062C3191-F820-462D-840A-D0681AB916A3}" presName="root2" presStyleCnt="0"/>
      <dgm:spPr/>
    </dgm:pt>
    <dgm:pt modelId="{8DD3B20A-3D25-4B0B-950C-A0C6E59AAB0F}" type="pres">
      <dgm:prSet presAssocID="{062C3191-F820-462D-840A-D0681AB916A3}" presName="LevelTwoTextNode" presStyleLbl="node4" presStyleIdx="1" presStyleCnt="9" custScaleX="293160" custScaleY="14993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293D635-31A9-49C4-8EFC-800286D551DF}" type="pres">
      <dgm:prSet presAssocID="{062C3191-F820-462D-840A-D0681AB916A3}" presName="level3hierChild" presStyleCnt="0"/>
      <dgm:spPr/>
    </dgm:pt>
    <dgm:pt modelId="{613CC4E1-9EA6-424B-AAC3-F9964E42DEDF}" type="pres">
      <dgm:prSet presAssocID="{36A85301-F5E0-44C7-8F96-687D2F9E5B79}" presName="conn2-1" presStyleLbl="parChTrans1D3" presStyleIdx="1" presStyleCnt="8"/>
      <dgm:spPr/>
      <dgm:t>
        <a:bodyPr/>
        <a:lstStyle/>
        <a:p>
          <a:endParaRPr lang="fr-FR"/>
        </a:p>
      </dgm:t>
    </dgm:pt>
    <dgm:pt modelId="{6C5AA3F7-1A49-4968-82B0-C73346D948DE}" type="pres">
      <dgm:prSet presAssocID="{36A85301-F5E0-44C7-8F96-687D2F9E5B79}" presName="connTx" presStyleLbl="parChTrans1D3" presStyleIdx="1" presStyleCnt="8"/>
      <dgm:spPr/>
      <dgm:t>
        <a:bodyPr/>
        <a:lstStyle/>
        <a:p>
          <a:endParaRPr lang="fr-FR"/>
        </a:p>
      </dgm:t>
    </dgm:pt>
    <dgm:pt modelId="{6B5105F8-16EE-4143-8EAA-D21FCDE4BE27}" type="pres">
      <dgm:prSet presAssocID="{E06660B1-C40C-4F6C-AAD1-52A787B019C1}" presName="root2" presStyleCnt="0"/>
      <dgm:spPr/>
    </dgm:pt>
    <dgm:pt modelId="{F5EA8E1E-446F-4518-8BEE-447F251C6269}" type="pres">
      <dgm:prSet presAssocID="{E06660B1-C40C-4F6C-AAD1-52A787B019C1}" presName="LevelTwoTextNode" presStyleLbl="node3" presStyleIdx="1" presStyleCnt="8" custScaleX="12127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C27AB3F-1AA5-4556-8DEF-D6BC14417071}" type="pres">
      <dgm:prSet presAssocID="{E06660B1-C40C-4F6C-AAD1-52A787B019C1}" presName="level3hierChild" presStyleCnt="0"/>
      <dgm:spPr/>
    </dgm:pt>
    <dgm:pt modelId="{D39E0D80-4D11-4B16-BA01-A7436F115EF8}" type="pres">
      <dgm:prSet presAssocID="{B8DA6B4A-B54B-454E-BE65-1CA4FEAB9DF6}" presName="conn2-1" presStyleLbl="parChTrans1D4" presStyleIdx="2" presStyleCnt="9"/>
      <dgm:spPr/>
      <dgm:t>
        <a:bodyPr/>
        <a:lstStyle/>
        <a:p>
          <a:endParaRPr lang="fr-FR"/>
        </a:p>
      </dgm:t>
    </dgm:pt>
    <dgm:pt modelId="{56A90204-DB4C-43D9-8B88-F55726C2FF1E}" type="pres">
      <dgm:prSet presAssocID="{B8DA6B4A-B54B-454E-BE65-1CA4FEAB9DF6}" presName="connTx" presStyleLbl="parChTrans1D4" presStyleIdx="2" presStyleCnt="9"/>
      <dgm:spPr/>
      <dgm:t>
        <a:bodyPr/>
        <a:lstStyle/>
        <a:p>
          <a:endParaRPr lang="fr-FR"/>
        </a:p>
      </dgm:t>
    </dgm:pt>
    <dgm:pt modelId="{63B49C23-D328-4379-A35C-E8B0C6325364}" type="pres">
      <dgm:prSet presAssocID="{CDAFB211-6556-418E-B16C-B6BD859AB894}" presName="root2" presStyleCnt="0"/>
      <dgm:spPr/>
    </dgm:pt>
    <dgm:pt modelId="{31A2EB68-A4E4-42F3-B939-8133B45FD24D}" type="pres">
      <dgm:prSet presAssocID="{CDAFB211-6556-418E-B16C-B6BD859AB894}" presName="LevelTwoTextNode" presStyleLbl="node4" presStyleIdx="2" presStyleCnt="9" custScaleX="632982" custScaleY="15539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AF592BF-6F76-4E5A-8E19-216399E34D69}" type="pres">
      <dgm:prSet presAssocID="{CDAFB211-6556-418E-B16C-B6BD859AB894}" presName="level3hierChild" presStyleCnt="0"/>
      <dgm:spPr/>
    </dgm:pt>
    <dgm:pt modelId="{A1677D09-9A7D-4C34-97CF-E45738F5AD59}" type="pres">
      <dgm:prSet presAssocID="{F4081BA8-E185-4D64-942F-8F9797ABBBBC}" presName="conn2-1" presStyleLbl="parChTrans1D3" presStyleIdx="2" presStyleCnt="8"/>
      <dgm:spPr/>
      <dgm:t>
        <a:bodyPr/>
        <a:lstStyle/>
        <a:p>
          <a:endParaRPr lang="fr-FR"/>
        </a:p>
      </dgm:t>
    </dgm:pt>
    <dgm:pt modelId="{2C4126EB-9FF3-4B47-B305-CA0B75D0C751}" type="pres">
      <dgm:prSet presAssocID="{F4081BA8-E185-4D64-942F-8F9797ABBBBC}" presName="connTx" presStyleLbl="parChTrans1D3" presStyleIdx="2" presStyleCnt="8"/>
      <dgm:spPr/>
      <dgm:t>
        <a:bodyPr/>
        <a:lstStyle/>
        <a:p>
          <a:endParaRPr lang="fr-FR"/>
        </a:p>
      </dgm:t>
    </dgm:pt>
    <dgm:pt modelId="{66D205A8-F263-47F7-A3E2-F51848DFABB7}" type="pres">
      <dgm:prSet presAssocID="{270A8716-0463-41E9-BE94-D5218214AD23}" presName="root2" presStyleCnt="0"/>
      <dgm:spPr/>
    </dgm:pt>
    <dgm:pt modelId="{845F7EBF-32B7-4DA9-85FD-3C2E0CA2A5EF}" type="pres">
      <dgm:prSet presAssocID="{270A8716-0463-41E9-BE94-D5218214AD23}" presName="LevelTwoTextNode" presStyleLbl="node3" presStyleIdx="2" presStyleCnt="8" custScaleX="15342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8A385B7-2407-4EDF-82A8-EE94CF1004F1}" type="pres">
      <dgm:prSet presAssocID="{270A8716-0463-41E9-BE94-D5218214AD23}" presName="level3hierChild" presStyleCnt="0"/>
      <dgm:spPr/>
    </dgm:pt>
    <dgm:pt modelId="{1A539C22-8132-4771-BBEE-D20FF5B07A86}" type="pres">
      <dgm:prSet presAssocID="{2A723E81-C34A-4D48-9344-A75CC6913E9D}" presName="conn2-1" presStyleLbl="parChTrans1D4" presStyleIdx="3" presStyleCnt="9"/>
      <dgm:spPr/>
      <dgm:t>
        <a:bodyPr/>
        <a:lstStyle/>
        <a:p>
          <a:endParaRPr lang="fr-FR"/>
        </a:p>
      </dgm:t>
    </dgm:pt>
    <dgm:pt modelId="{8E3A431F-C7B3-4EA0-BEAF-A497F0C43C0E}" type="pres">
      <dgm:prSet presAssocID="{2A723E81-C34A-4D48-9344-A75CC6913E9D}" presName="connTx" presStyleLbl="parChTrans1D4" presStyleIdx="3" presStyleCnt="9"/>
      <dgm:spPr/>
      <dgm:t>
        <a:bodyPr/>
        <a:lstStyle/>
        <a:p>
          <a:endParaRPr lang="fr-FR"/>
        </a:p>
      </dgm:t>
    </dgm:pt>
    <dgm:pt modelId="{9B3C2989-06AF-4972-844D-83180D1C043F}" type="pres">
      <dgm:prSet presAssocID="{1AE30DEC-1699-45FF-BB14-F1BA0F660C36}" presName="root2" presStyleCnt="0"/>
      <dgm:spPr/>
    </dgm:pt>
    <dgm:pt modelId="{12117543-6CDC-4657-A19F-1430921B31DA}" type="pres">
      <dgm:prSet presAssocID="{1AE30DEC-1699-45FF-BB14-F1BA0F660C36}" presName="LevelTwoTextNode" presStyleLbl="node4" presStyleIdx="3" presStyleCnt="9" custScaleX="60515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FBB4FF2-D4C2-4E27-9968-8E981AF1E43D}" type="pres">
      <dgm:prSet presAssocID="{1AE30DEC-1699-45FF-BB14-F1BA0F660C36}" presName="level3hierChild" presStyleCnt="0"/>
      <dgm:spPr/>
    </dgm:pt>
    <dgm:pt modelId="{AB527D31-3D17-4C2F-8E02-C34E66B44F93}" type="pres">
      <dgm:prSet presAssocID="{A1D854AE-0231-4FDE-BFDF-E9D46B1F5EE3}" presName="conn2-1" presStyleLbl="parChTrans1D3" presStyleIdx="3" presStyleCnt="8"/>
      <dgm:spPr/>
      <dgm:t>
        <a:bodyPr/>
        <a:lstStyle/>
        <a:p>
          <a:endParaRPr lang="fr-FR"/>
        </a:p>
      </dgm:t>
    </dgm:pt>
    <dgm:pt modelId="{A29BA3E6-E6BB-4125-93BB-5E0A786AE78E}" type="pres">
      <dgm:prSet presAssocID="{A1D854AE-0231-4FDE-BFDF-E9D46B1F5EE3}" presName="connTx" presStyleLbl="parChTrans1D3" presStyleIdx="3" presStyleCnt="8"/>
      <dgm:spPr/>
      <dgm:t>
        <a:bodyPr/>
        <a:lstStyle/>
        <a:p>
          <a:endParaRPr lang="fr-FR"/>
        </a:p>
      </dgm:t>
    </dgm:pt>
    <dgm:pt modelId="{BE5D99FE-660E-4EFA-865F-4578A1A95B2E}" type="pres">
      <dgm:prSet presAssocID="{96AC9331-52C0-47B7-A706-D87C500CB4B9}" presName="root2" presStyleCnt="0"/>
      <dgm:spPr/>
    </dgm:pt>
    <dgm:pt modelId="{37809CD3-F6CD-4C3B-A44F-EF0D88CFA7AA}" type="pres">
      <dgm:prSet presAssocID="{96AC9331-52C0-47B7-A706-D87C500CB4B9}" presName="LevelTwoTextNode" presStyleLbl="node3" presStyleIdx="3" presStyleCnt="8" custScaleX="11683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8741752-4BAE-4A75-A7F5-D50F3FC0B44A}" type="pres">
      <dgm:prSet presAssocID="{96AC9331-52C0-47B7-A706-D87C500CB4B9}" presName="level3hierChild" presStyleCnt="0"/>
      <dgm:spPr/>
    </dgm:pt>
    <dgm:pt modelId="{9CB4E307-09D4-4FC3-8711-7D823C553D27}" type="pres">
      <dgm:prSet presAssocID="{AD065223-0945-4C01-9F27-732DEFA9D53C}" presName="conn2-1" presStyleLbl="parChTrans1D4" presStyleIdx="4" presStyleCnt="9"/>
      <dgm:spPr/>
      <dgm:t>
        <a:bodyPr/>
        <a:lstStyle/>
        <a:p>
          <a:endParaRPr lang="fr-FR"/>
        </a:p>
      </dgm:t>
    </dgm:pt>
    <dgm:pt modelId="{87CBF622-5FB9-42A1-90F6-4B110B2354A2}" type="pres">
      <dgm:prSet presAssocID="{AD065223-0945-4C01-9F27-732DEFA9D53C}" presName="connTx" presStyleLbl="parChTrans1D4" presStyleIdx="4" presStyleCnt="9"/>
      <dgm:spPr/>
      <dgm:t>
        <a:bodyPr/>
        <a:lstStyle/>
        <a:p>
          <a:endParaRPr lang="fr-FR"/>
        </a:p>
      </dgm:t>
    </dgm:pt>
    <dgm:pt modelId="{8D69611C-B378-4467-8C65-8BBE4C3484A6}" type="pres">
      <dgm:prSet presAssocID="{98640D2A-EE50-435D-84B9-281EC017ACBD}" presName="root2" presStyleCnt="0"/>
      <dgm:spPr/>
    </dgm:pt>
    <dgm:pt modelId="{AF901B21-618D-4E95-8980-F493FE32702E}" type="pres">
      <dgm:prSet presAssocID="{98640D2A-EE50-435D-84B9-281EC017ACBD}" presName="LevelTwoTextNode" presStyleLbl="node4" presStyleIdx="4" presStyleCnt="9" custScaleX="521714" custScaleY="12154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B7C6A20-15CB-4015-A958-5082FB40A833}" type="pres">
      <dgm:prSet presAssocID="{98640D2A-EE50-435D-84B9-281EC017ACBD}" presName="level3hierChild" presStyleCnt="0"/>
      <dgm:spPr/>
    </dgm:pt>
    <dgm:pt modelId="{E9420189-0F27-46D2-91E8-FCFD343312F8}" type="pres">
      <dgm:prSet presAssocID="{EE7DEFBC-26EC-4F48-A677-E84CBF3B5F8E}" presName="conn2-1" presStyleLbl="parChTrans1D3" presStyleIdx="4" presStyleCnt="8"/>
      <dgm:spPr/>
      <dgm:t>
        <a:bodyPr/>
        <a:lstStyle/>
        <a:p>
          <a:endParaRPr lang="fr-FR"/>
        </a:p>
      </dgm:t>
    </dgm:pt>
    <dgm:pt modelId="{5B83E8EC-983A-4AEF-98CE-6C74C8F6C7A9}" type="pres">
      <dgm:prSet presAssocID="{EE7DEFBC-26EC-4F48-A677-E84CBF3B5F8E}" presName="connTx" presStyleLbl="parChTrans1D3" presStyleIdx="4" presStyleCnt="8"/>
      <dgm:spPr/>
      <dgm:t>
        <a:bodyPr/>
        <a:lstStyle/>
        <a:p>
          <a:endParaRPr lang="fr-FR"/>
        </a:p>
      </dgm:t>
    </dgm:pt>
    <dgm:pt modelId="{A15D5F1D-D573-4141-A439-9150898AD8D9}" type="pres">
      <dgm:prSet presAssocID="{63DA7B4C-B45A-4624-B287-9ACFE5DB3F7F}" presName="root2" presStyleCnt="0"/>
      <dgm:spPr/>
    </dgm:pt>
    <dgm:pt modelId="{4334D674-EC03-4A62-B36E-4D09DE8F0EC1}" type="pres">
      <dgm:prSet presAssocID="{63DA7B4C-B45A-4624-B287-9ACFE5DB3F7F}" presName="LevelTwoTextNode" presStyleLbl="node3" presStyleIdx="4" presStyleCnt="8" custScaleX="122616" custScaleY="6472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1F1461C-C7DA-4BA8-9660-5BAEE379E933}" type="pres">
      <dgm:prSet presAssocID="{63DA7B4C-B45A-4624-B287-9ACFE5DB3F7F}" presName="level3hierChild" presStyleCnt="0"/>
      <dgm:spPr/>
    </dgm:pt>
    <dgm:pt modelId="{6AF3361E-B4EB-47BC-B226-09B16C8858CA}" type="pres">
      <dgm:prSet presAssocID="{C80A038A-D909-449E-B70F-7261B991134F}" presName="conn2-1" presStyleLbl="parChTrans1D4" presStyleIdx="5" presStyleCnt="9"/>
      <dgm:spPr/>
      <dgm:t>
        <a:bodyPr/>
        <a:lstStyle/>
        <a:p>
          <a:endParaRPr lang="fr-FR"/>
        </a:p>
      </dgm:t>
    </dgm:pt>
    <dgm:pt modelId="{AC78AE6F-63F8-439A-B64A-3E3E592D42C8}" type="pres">
      <dgm:prSet presAssocID="{C80A038A-D909-449E-B70F-7261B991134F}" presName="connTx" presStyleLbl="parChTrans1D4" presStyleIdx="5" presStyleCnt="9"/>
      <dgm:spPr/>
      <dgm:t>
        <a:bodyPr/>
        <a:lstStyle/>
        <a:p>
          <a:endParaRPr lang="fr-FR"/>
        </a:p>
      </dgm:t>
    </dgm:pt>
    <dgm:pt modelId="{B69D8099-4C41-4D8A-AD25-056B7AE86CEA}" type="pres">
      <dgm:prSet presAssocID="{BADF962E-1AFD-4A7B-A356-1C942C31B4DE}" presName="root2" presStyleCnt="0"/>
      <dgm:spPr/>
    </dgm:pt>
    <dgm:pt modelId="{9A688745-97C7-4700-ABE2-92AA27857F8F}" type="pres">
      <dgm:prSet presAssocID="{BADF962E-1AFD-4A7B-A356-1C942C31B4DE}" presName="LevelTwoTextNode" presStyleLbl="node4" presStyleIdx="5" presStyleCnt="9" custScaleX="62040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EBC0B2F-1BC0-4120-878F-FAA46D9664A3}" type="pres">
      <dgm:prSet presAssocID="{BADF962E-1AFD-4A7B-A356-1C942C31B4DE}" presName="level3hierChild" presStyleCnt="0"/>
      <dgm:spPr/>
    </dgm:pt>
    <dgm:pt modelId="{127BD2AA-65AD-4E95-A5EA-8C837403DE28}" type="pres">
      <dgm:prSet presAssocID="{4D06158F-EBA7-4CCC-B43B-F33AF450CA72}" presName="conn2-1" presStyleLbl="parChTrans1D2" presStyleIdx="1" presStyleCnt="2"/>
      <dgm:spPr/>
      <dgm:t>
        <a:bodyPr/>
        <a:lstStyle/>
        <a:p>
          <a:endParaRPr lang="fr-FR"/>
        </a:p>
      </dgm:t>
    </dgm:pt>
    <dgm:pt modelId="{4EF43AEB-8198-48CC-8F17-B88963A6A246}" type="pres">
      <dgm:prSet presAssocID="{4D06158F-EBA7-4CCC-B43B-F33AF450CA72}" presName="connTx" presStyleLbl="parChTrans1D2" presStyleIdx="1" presStyleCnt="2"/>
      <dgm:spPr/>
      <dgm:t>
        <a:bodyPr/>
        <a:lstStyle/>
        <a:p>
          <a:endParaRPr lang="fr-FR"/>
        </a:p>
      </dgm:t>
    </dgm:pt>
    <dgm:pt modelId="{A4A88F90-9EC5-4019-B54B-1ADBC6695C72}" type="pres">
      <dgm:prSet presAssocID="{4C91E03F-232F-4AB4-80C8-B83E75E9E519}" presName="root2" presStyleCnt="0"/>
      <dgm:spPr/>
    </dgm:pt>
    <dgm:pt modelId="{6726AA19-B93D-4E91-9A73-992DE4B9C983}" type="pres">
      <dgm:prSet presAssocID="{4C91E03F-232F-4AB4-80C8-B83E75E9E519}" presName="LevelTwoTextNode" presStyleLbl="node2" presStyleIdx="1" presStyleCnt="2" custScaleX="111026" custScaleY="15483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C89B6B1-5998-4B0F-8388-53F328EAEA1F}" type="pres">
      <dgm:prSet presAssocID="{4C91E03F-232F-4AB4-80C8-B83E75E9E519}" presName="level3hierChild" presStyleCnt="0"/>
      <dgm:spPr/>
    </dgm:pt>
    <dgm:pt modelId="{E0806690-8AE5-4D67-9211-44EF4118C0A6}" type="pres">
      <dgm:prSet presAssocID="{CCE97272-2354-4A80-8781-683F23B5674C}" presName="conn2-1" presStyleLbl="parChTrans1D3" presStyleIdx="5" presStyleCnt="8"/>
      <dgm:spPr/>
      <dgm:t>
        <a:bodyPr/>
        <a:lstStyle/>
        <a:p>
          <a:endParaRPr lang="fr-FR"/>
        </a:p>
      </dgm:t>
    </dgm:pt>
    <dgm:pt modelId="{F03975D8-AF91-4B8B-A7C2-C25FD93B2378}" type="pres">
      <dgm:prSet presAssocID="{CCE97272-2354-4A80-8781-683F23B5674C}" presName="connTx" presStyleLbl="parChTrans1D3" presStyleIdx="5" presStyleCnt="8"/>
      <dgm:spPr/>
      <dgm:t>
        <a:bodyPr/>
        <a:lstStyle/>
        <a:p>
          <a:endParaRPr lang="fr-FR"/>
        </a:p>
      </dgm:t>
    </dgm:pt>
    <dgm:pt modelId="{5EA85355-7F69-4E02-834E-E5C22E73B6AC}" type="pres">
      <dgm:prSet presAssocID="{AB3D26D7-FF18-43C2-B9C5-9FB8DA4984BB}" presName="root2" presStyleCnt="0"/>
      <dgm:spPr/>
    </dgm:pt>
    <dgm:pt modelId="{4C5610AA-721E-4306-AF98-8E0EB4C151C6}" type="pres">
      <dgm:prSet presAssocID="{AB3D26D7-FF18-43C2-B9C5-9FB8DA4984BB}" presName="LevelTwoTextNode" presStyleLbl="node3" presStyleIdx="5" presStyleCnt="8" custScaleX="13518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6B55CAD-85A6-436F-AD68-B520DF88C301}" type="pres">
      <dgm:prSet presAssocID="{AB3D26D7-FF18-43C2-B9C5-9FB8DA4984BB}" presName="level3hierChild" presStyleCnt="0"/>
      <dgm:spPr/>
    </dgm:pt>
    <dgm:pt modelId="{4E17ED75-66EB-461C-90A7-287AD7C58193}" type="pres">
      <dgm:prSet presAssocID="{932D79C4-269E-41ED-AEBB-F5562F6301EE}" presName="conn2-1" presStyleLbl="parChTrans1D4" presStyleIdx="6" presStyleCnt="9"/>
      <dgm:spPr/>
      <dgm:t>
        <a:bodyPr/>
        <a:lstStyle/>
        <a:p>
          <a:endParaRPr lang="fr-FR"/>
        </a:p>
      </dgm:t>
    </dgm:pt>
    <dgm:pt modelId="{31480084-A8E5-4208-8C5A-F8DFF2861358}" type="pres">
      <dgm:prSet presAssocID="{932D79C4-269E-41ED-AEBB-F5562F6301EE}" presName="connTx" presStyleLbl="parChTrans1D4" presStyleIdx="6" presStyleCnt="9"/>
      <dgm:spPr/>
      <dgm:t>
        <a:bodyPr/>
        <a:lstStyle/>
        <a:p>
          <a:endParaRPr lang="fr-FR"/>
        </a:p>
      </dgm:t>
    </dgm:pt>
    <dgm:pt modelId="{4922F5AE-BCC1-4F15-9A21-A69EEE145656}" type="pres">
      <dgm:prSet presAssocID="{240C5AFB-B35C-452F-A2A2-0204845CDD3C}" presName="root2" presStyleCnt="0"/>
      <dgm:spPr/>
    </dgm:pt>
    <dgm:pt modelId="{9E140D99-3D77-4DB4-94BC-1FD2A6E5D8FD}" type="pres">
      <dgm:prSet presAssocID="{240C5AFB-B35C-452F-A2A2-0204845CDD3C}" presName="LevelTwoTextNode" presStyleLbl="node4" presStyleIdx="6" presStyleCnt="9" custScaleX="709014" custScaleY="7732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96EF999-C3FE-44E8-A9AB-333D0914800F}" type="pres">
      <dgm:prSet presAssocID="{240C5AFB-B35C-452F-A2A2-0204845CDD3C}" presName="level3hierChild" presStyleCnt="0"/>
      <dgm:spPr/>
    </dgm:pt>
    <dgm:pt modelId="{809C11DE-D303-4E2E-A164-01AFB56319A8}" type="pres">
      <dgm:prSet presAssocID="{83399FE3-9B26-4F4D-9B48-D43229B27074}" presName="conn2-1" presStyleLbl="parChTrans1D3" presStyleIdx="6" presStyleCnt="8"/>
      <dgm:spPr/>
      <dgm:t>
        <a:bodyPr/>
        <a:lstStyle/>
        <a:p>
          <a:endParaRPr lang="fr-FR"/>
        </a:p>
      </dgm:t>
    </dgm:pt>
    <dgm:pt modelId="{B70BFF35-19FC-491D-8861-63F393829E1F}" type="pres">
      <dgm:prSet presAssocID="{83399FE3-9B26-4F4D-9B48-D43229B27074}" presName="connTx" presStyleLbl="parChTrans1D3" presStyleIdx="6" presStyleCnt="8"/>
      <dgm:spPr/>
      <dgm:t>
        <a:bodyPr/>
        <a:lstStyle/>
        <a:p>
          <a:endParaRPr lang="fr-FR"/>
        </a:p>
      </dgm:t>
    </dgm:pt>
    <dgm:pt modelId="{F52BA0E9-B1B1-4E94-A614-BE5B9A10FC23}" type="pres">
      <dgm:prSet presAssocID="{E34704FD-ACE4-4566-B8A2-D8FF9738EBC6}" presName="root2" presStyleCnt="0"/>
      <dgm:spPr/>
    </dgm:pt>
    <dgm:pt modelId="{78C0D02E-DFD4-4B12-9E5D-2B66873F59E2}" type="pres">
      <dgm:prSet presAssocID="{E34704FD-ACE4-4566-B8A2-D8FF9738EBC6}" presName="LevelTwoTextNode" presStyleLbl="node3" presStyleIdx="6" presStyleCnt="8" custScaleX="147686" custScaleY="7099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1E9F883-3BC3-4B49-AC98-6D2063D49676}" type="pres">
      <dgm:prSet presAssocID="{E34704FD-ACE4-4566-B8A2-D8FF9738EBC6}" presName="level3hierChild" presStyleCnt="0"/>
      <dgm:spPr/>
    </dgm:pt>
    <dgm:pt modelId="{4EE5AE74-E4DB-4C81-AD41-538D4DD19213}" type="pres">
      <dgm:prSet presAssocID="{89A82B45-5502-427D-ACED-EC032D36588C}" presName="conn2-1" presStyleLbl="parChTrans1D4" presStyleIdx="7" presStyleCnt="9"/>
      <dgm:spPr/>
      <dgm:t>
        <a:bodyPr/>
        <a:lstStyle/>
        <a:p>
          <a:endParaRPr lang="fr-FR"/>
        </a:p>
      </dgm:t>
    </dgm:pt>
    <dgm:pt modelId="{C0C9D2D5-0F53-4037-B661-FF55ABA329CE}" type="pres">
      <dgm:prSet presAssocID="{89A82B45-5502-427D-ACED-EC032D36588C}" presName="connTx" presStyleLbl="parChTrans1D4" presStyleIdx="7" presStyleCnt="9"/>
      <dgm:spPr/>
      <dgm:t>
        <a:bodyPr/>
        <a:lstStyle/>
        <a:p>
          <a:endParaRPr lang="fr-FR"/>
        </a:p>
      </dgm:t>
    </dgm:pt>
    <dgm:pt modelId="{E734A8A7-9D2F-4D87-8404-B40375645429}" type="pres">
      <dgm:prSet presAssocID="{EA70350B-18A5-4542-BC9A-EA07B1F8717A}" presName="root2" presStyleCnt="0"/>
      <dgm:spPr/>
    </dgm:pt>
    <dgm:pt modelId="{EF45F464-E57C-42AC-B11F-F86F41388A27}" type="pres">
      <dgm:prSet presAssocID="{EA70350B-18A5-4542-BC9A-EA07B1F8717A}" presName="LevelTwoTextNode" presStyleLbl="node4" presStyleIdx="7" presStyleCnt="9" custScaleX="506896" custScaleY="9317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4222B1A-58B8-4BA3-836E-8838FC0772D7}" type="pres">
      <dgm:prSet presAssocID="{EA70350B-18A5-4542-BC9A-EA07B1F8717A}" presName="level3hierChild" presStyleCnt="0"/>
      <dgm:spPr/>
    </dgm:pt>
    <dgm:pt modelId="{AFB7D32F-67D7-4975-AED2-17F11FE0FCCA}" type="pres">
      <dgm:prSet presAssocID="{0E029692-BECB-4125-8ECD-A90FFC355D4F}" presName="conn2-1" presStyleLbl="parChTrans1D3" presStyleIdx="7" presStyleCnt="8"/>
      <dgm:spPr/>
      <dgm:t>
        <a:bodyPr/>
        <a:lstStyle/>
        <a:p>
          <a:endParaRPr lang="fr-FR"/>
        </a:p>
      </dgm:t>
    </dgm:pt>
    <dgm:pt modelId="{3889654C-4311-4CEE-B6ED-6F404E166432}" type="pres">
      <dgm:prSet presAssocID="{0E029692-BECB-4125-8ECD-A90FFC355D4F}" presName="connTx" presStyleLbl="parChTrans1D3" presStyleIdx="7" presStyleCnt="8"/>
      <dgm:spPr/>
      <dgm:t>
        <a:bodyPr/>
        <a:lstStyle/>
        <a:p>
          <a:endParaRPr lang="fr-FR"/>
        </a:p>
      </dgm:t>
    </dgm:pt>
    <dgm:pt modelId="{554C0408-DE18-42CF-A62B-2E613C9ADA41}" type="pres">
      <dgm:prSet presAssocID="{8B0F748B-FA16-4902-97D8-02818A8AD8A3}" presName="root2" presStyleCnt="0"/>
      <dgm:spPr/>
    </dgm:pt>
    <dgm:pt modelId="{9CD03A9B-710A-4673-B776-E819FD6D4F91}" type="pres">
      <dgm:prSet presAssocID="{8B0F748B-FA16-4902-97D8-02818A8AD8A3}" presName="LevelTwoTextNode" presStyleLbl="node3" presStyleIdx="7" presStyleCnt="8" custScaleX="130494" custScaleY="6543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B051FB8-303D-4422-8FC4-94020EC1A732}" type="pres">
      <dgm:prSet presAssocID="{8B0F748B-FA16-4902-97D8-02818A8AD8A3}" presName="level3hierChild" presStyleCnt="0"/>
      <dgm:spPr/>
    </dgm:pt>
    <dgm:pt modelId="{A5BA524A-B4EC-475A-96A3-B4BB82C7F48E}" type="pres">
      <dgm:prSet presAssocID="{3B8B20B5-4353-47D2-AD73-DAFED54D345C}" presName="conn2-1" presStyleLbl="parChTrans1D4" presStyleIdx="8" presStyleCnt="9"/>
      <dgm:spPr/>
      <dgm:t>
        <a:bodyPr/>
        <a:lstStyle/>
        <a:p>
          <a:endParaRPr lang="fr-FR"/>
        </a:p>
      </dgm:t>
    </dgm:pt>
    <dgm:pt modelId="{190D7447-B778-415F-89BF-662F84DA60CB}" type="pres">
      <dgm:prSet presAssocID="{3B8B20B5-4353-47D2-AD73-DAFED54D345C}" presName="connTx" presStyleLbl="parChTrans1D4" presStyleIdx="8" presStyleCnt="9"/>
      <dgm:spPr/>
      <dgm:t>
        <a:bodyPr/>
        <a:lstStyle/>
        <a:p>
          <a:endParaRPr lang="fr-FR"/>
        </a:p>
      </dgm:t>
    </dgm:pt>
    <dgm:pt modelId="{1CE1CFA7-A96B-4B51-BB9C-FCAB0B262731}" type="pres">
      <dgm:prSet presAssocID="{1C070F60-96A8-477E-B0CD-5F98649C4BBF}" presName="root2" presStyleCnt="0"/>
      <dgm:spPr/>
    </dgm:pt>
    <dgm:pt modelId="{B15E44EF-C498-452D-B433-475B95315C95}" type="pres">
      <dgm:prSet presAssocID="{1C070F60-96A8-477E-B0CD-5F98649C4BBF}" presName="LevelTwoTextNode" presStyleLbl="node4" presStyleIdx="8" presStyleCnt="9" custScaleX="441128" custScaleY="9055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8E434C8-DBA8-4115-BA2E-1748D341B405}" type="pres">
      <dgm:prSet presAssocID="{1C070F60-96A8-477E-B0CD-5F98649C4BBF}" presName="level3hierChild" presStyleCnt="0"/>
      <dgm:spPr/>
    </dgm:pt>
  </dgm:ptLst>
  <dgm:cxnLst>
    <dgm:cxn modelId="{363946F0-CEF3-428E-8161-5C72C9758818}" srcId="{96AC9331-52C0-47B7-A706-D87C500CB4B9}" destId="{98640D2A-EE50-435D-84B9-281EC017ACBD}" srcOrd="0" destOrd="0" parTransId="{AD065223-0945-4C01-9F27-732DEFA9D53C}" sibTransId="{4BFCA3F2-E69C-483F-9836-54365470BA56}"/>
    <dgm:cxn modelId="{0E9A976F-E60C-4724-8B7D-65EF75DAF8F1}" type="presOf" srcId="{214D4286-D122-4076-86F2-0C5903250FE4}" destId="{D7A53948-1FAC-4A8F-95E7-9FD0C4DA2B1B}" srcOrd="0" destOrd="0" presId="urn:microsoft.com/office/officeart/2005/8/layout/hierarchy2"/>
    <dgm:cxn modelId="{79DBEDE8-0430-4FBB-90B7-66BF7F807DA6}" type="presOf" srcId="{514A8E4B-F281-4772-83EB-062F570A8233}" destId="{8B802F02-9E7B-456D-A8C0-C4CF031E8CE0}" srcOrd="0" destOrd="0" presId="urn:microsoft.com/office/officeart/2005/8/layout/hierarchy2"/>
    <dgm:cxn modelId="{D290E330-1C16-4618-9D31-01A3B0AF884B}" type="presOf" srcId="{3B8B20B5-4353-47D2-AD73-DAFED54D345C}" destId="{190D7447-B778-415F-89BF-662F84DA60CB}" srcOrd="1" destOrd="0" presId="urn:microsoft.com/office/officeart/2005/8/layout/hierarchy2"/>
    <dgm:cxn modelId="{DE3B9CDC-F9C7-4656-8C92-A34D1EC02FA5}" type="presOf" srcId="{CCE97272-2354-4A80-8781-683F23B5674C}" destId="{E0806690-8AE5-4D67-9211-44EF4118C0A6}" srcOrd="0" destOrd="0" presId="urn:microsoft.com/office/officeart/2005/8/layout/hierarchy2"/>
    <dgm:cxn modelId="{5C6A3F0F-F245-45F9-9B1E-66602547C11B}" type="presOf" srcId="{E34704FD-ACE4-4566-B8A2-D8FF9738EBC6}" destId="{78C0D02E-DFD4-4B12-9E5D-2B66873F59E2}" srcOrd="0" destOrd="0" presId="urn:microsoft.com/office/officeart/2005/8/layout/hierarchy2"/>
    <dgm:cxn modelId="{AB0E9583-0679-4FDB-ABD7-8534559A8C53}" type="presOf" srcId="{8B0F748B-FA16-4902-97D8-02818A8AD8A3}" destId="{9CD03A9B-710A-4673-B776-E819FD6D4F91}" srcOrd="0" destOrd="0" presId="urn:microsoft.com/office/officeart/2005/8/layout/hierarchy2"/>
    <dgm:cxn modelId="{F1F80B8C-0419-4403-8DDB-C555B5FF831A}" type="presOf" srcId="{F4081BA8-E185-4D64-942F-8F9797ABBBBC}" destId="{2C4126EB-9FF3-4B47-B305-CA0B75D0C751}" srcOrd="1" destOrd="0" presId="urn:microsoft.com/office/officeart/2005/8/layout/hierarchy2"/>
    <dgm:cxn modelId="{A83C7525-0034-4242-A88B-BECF8FA08A97}" type="presOf" srcId="{EA70350B-18A5-4542-BC9A-EA07B1F8717A}" destId="{EF45F464-E57C-42AC-B11F-F86F41388A27}" srcOrd="0" destOrd="0" presId="urn:microsoft.com/office/officeart/2005/8/layout/hierarchy2"/>
    <dgm:cxn modelId="{27A4F188-EE12-4495-AD7A-9F10B40EB7FF}" type="presOf" srcId="{33AEED84-AFFB-4DD6-BA03-C1ABDAF1FFFB}" destId="{A75C5DDA-ECC4-43D2-8F37-7DD44C157824}" srcOrd="0" destOrd="0" presId="urn:microsoft.com/office/officeart/2005/8/layout/hierarchy2"/>
    <dgm:cxn modelId="{13E01D09-CB29-40B4-9790-8C27DAE132BF}" type="presOf" srcId="{83399FE3-9B26-4F4D-9B48-D43229B27074}" destId="{809C11DE-D303-4E2E-A164-01AFB56319A8}" srcOrd="0" destOrd="0" presId="urn:microsoft.com/office/officeart/2005/8/layout/hierarchy2"/>
    <dgm:cxn modelId="{271F246D-0796-4A9E-9233-9A4C68BFDF50}" type="presOf" srcId="{4D06158F-EBA7-4CCC-B43B-F33AF450CA72}" destId="{4EF43AEB-8198-48CC-8F17-B88963A6A246}" srcOrd="1" destOrd="0" presId="urn:microsoft.com/office/officeart/2005/8/layout/hierarchy2"/>
    <dgm:cxn modelId="{1F52721A-AFC4-456E-8D3E-4E1C59D7AEF5}" srcId="{4C91E03F-232F-4AB4-80C8-B83E75E9E519}" destId="{8B0F748B-FA16-4902-97D8-02818A8AD8A3}" srcOrd="2" destOrd="0" parTransId="{0E029692-BECB-4125-8ECD-A90FFC355D4F}" sibTransId="{8E51DAC3-8EAD-4872-86BB-CA4369AFD70E}"/>
    <dgm:cxn modelId="{35C0091D-B0C3-47CA-8116-29CBAE926331}" srcId="{63DA7B4C-B45A-4624-B287-9ACFE5DB3F7F}" destId="{BADF962E-1AFD-4A7B-A356-1C942C31B4DE}" srcOrd="0" destOrd="0" parTransId="{C80A038A-D909-449E-B70F-7261B991134F}" sibTransId="{E956A61C-7303-45C3-9208-5B4439505F11}"/>
    <dgm:cxn modelId="{3CECA51C-82A9-440A-956F-8B61955B4062}" type="presOf" srcId="{AD065223-0945-4C01-9F27-732DEFA9D53C}" destId="{87CBF622-5FB9-42A1-90F6-4B110B2354A2}" srcOrd="1" destOrd="0" presId="urn:microsoft.com/office/officeart/2005/8/layout/hierarchy2"/>
    <dgm:cxn modelId="{137B5C04-2D6D-40B3-932D-B7F7586EA039}" srcId="{0E1B187D-FA06-40F2-A22E-C00D5AE0BEA1}" destId="{63DA7B4C-B45A-4624-B287-9ACFE5DB3F7F}" srcOrd="4" destOrd="0" parTransId="{EE7DEFBC-26EC-4F48-A677-E84CBF3B5F8E}" sibTransId="{3508DCDE-FF24-4726-82C1-807C972C04B0}"/>
    <dgm:cxn modelId="{3C023AA0-19E5-4555-B51D-9A84AFA6EE07}" type="presOf" srcId="{BADF962E-1AFD-4A7B-A356-1C942C31B4DE}" destId="{9A688745-97C7-4700-ABE2-92AA27857F8F}" srcOrd="0" destOrd="0" presId="urn:microsoft.com/office/officeart/2005/8/layout/hierarchy2"/>
    <dgm:cxn modelId="{FCAF010C-6EAD-4687-A627-3BDD9E78930E}" srcId="{6D2D4247-36F5-4E63-988B-2F8789EA1B37}" destId="{0E1B187D-FA06-40F2-A22E-C00D5AE0BEA1}" srcOrd="0" destOrd="0" parTransId="{214D4286-D122-4076-86F2-0C5903250FE4}" sibTransId="{2AC27810-437F-4CF2-B923-7048D7841F55}"/>
    <dgm:cxn modelId="{47119A87-520F-4B09-9F41-214019D7E123}" type="presOf" srcId="{B555913A-3CA8-42FA-B3B7-74A69D8F33FA}" destId="{09C1E43F-DD3B-49FD-BB97-5BD02D4E8ED3}" srcOrd="0" destOrd="0" presId="urn:microsoft.com/office/officeart/2005/8/layout/hierarchy2"/>
    <dgm:cxn modelId="{485D863D-2521-486A-8CBC-50E5381BA621}" type="presOf" srcId="{98640D2A-EE50-435D-84B9-281EC017ACBD}" destId="{AF901B21-618D-4E95-8980-F493FE32702E}" srcOrd="0" destOrd="0" presId="urn:microsoft.com/office/officeart/2005/8/layout/hierarchy2"/>
    <dgm:cxn modelId="{6E578CCA-6A2B-407E-87A7-E9B6C5750C43}" type="presOf" srcId="{EE7DEFBC-26EC-4F48-A677-E84CBF3B5F8E}" destId="{E9420189-0F27-46D2-91E8-FCFD343312F8}" srcOrd="0" destOrd="0" presId="urn:microsoft.com/office/officeart/2005/8/layout/hierarchy2"/>
    <dgm:cxn modelId="{A0EC48A1-C68B-4089-95E2-37422035E618}" type="presOf" srcId="{CDAFB211-6556-418E-B16C-B6BD859AB894}" destId="{31A2EB68-A4E4-42F3-B939-8133B45FD24D}" srcOrd="0" destOrd="0" presId="urn:microsoft.com/office/officeart/2005/8/layout/hierarchy2"/>
    <dgm:cxn modelId="{DC6DE3BA-1C69-46B0-91F7-AF0A794CCE45}" srcId="{6D2D4247-36F5-4E63-988B-2F8789EA1B37}" destId="{4C91E03F-232F-4AB4-80C8-B83E75E9E519}" srcOrd="1" destOrd="0" parTransId="{4D06158F-EBA7-4CCC-B43B-F33AF450CA72}" sibTransId="{90A37E6D-1133-42C7-98DB-54B5FC0AEE29}"/>
    <dgm:cxn modelId="{154EC0AD-3E4E-4028-B34B-AF5D0C096ADA}" type="presOf" srcId="{2A723E81-C34A-4D48-9344-A75CC6913E9D}" destId="{1A539C22-8132-4771-BBEE-D20FF5B07A86}" srcOrd="0" destOrd="0" presId="urn:microsoft.com/office/officeart/2005/8/layout/hierarchy2"/>
    <dgm:cxn modelId="{F168D28A-BA55-4454-A414-DAD6BF616CEF}" type="presOf" srcId="{E06660B1-C40C-4F6C-AAD1-52A787B019C1}" destId="{F5EA8E1E-446F-4518-8BEE-447F251C6269}" srcOrd="0" destOrd="0" presId="urn:microsoft.com/office/officeart/2005/8/layout/hierarchy2"/>
    <dgm:cxn modelId="{D0F62931-D9F9-4454-BE5B-BF40F8F1BE52}" type="presOf" srcId="{96AC9331-52C0-47B7-A706-D87C500CB4B9}" destId="{37809CD3-F6CD-4C3B-A44F-EF0D88CFA7AA}" srcOrd="0" destOrd="0" presId="urn:microsoft.com/office/officeart/2005/8/layout/hierarchy2"/>
    <dgm:cxn modelId="{5DE492FA-90BA-4B58-9FF7-988C1C7C5F61}" type="presOf" srcId="{AB3D26D7-FF18-43C2-B9C5-9FB8DA4984BB}" destId="{4C5610AA-721E-4306-AF98-8E0EB4C151C6}" srcOrd="0" destOrd="0" presId="urn:microsoft.com/office/officeart/2005/8/layout/hierarchy2"/>
    <dgm:cxn modelId="{84920035-ABE5-4F15-9573-29BCC8190F22}" type="presOf" srcId="{B8DA6B4A-B54B-454E-BE65-1CA4FEAB9DF6}" destId="{56A90204-DB4C-43D9-8B88-F55726C2FF1E}" srcOrd="1" destOrd="0" presId="urn:microsoft.com/office/officeart/2005/8/layout/hierarchy2"/>
    <dgm:cxn modelId="{BF120F18-6FCD-4C7F-A1E6-01A0165605A7}" srcId="{0E1B187D-FA06-40F2-A22E-C00D5AE0BEA1}" destId="{E06660B1-C40C-4F6C-AAD1-52A787B019C1}" srcOrd="1" destOrd="0" parTransId="{36A85301-F5E0-44C7-8F96-687D2F9E5B79}" sibTransId="{27B0597F-441E-44A5-99E7-5064A6ED8316}"/>
    <dgm:cxn modelId="{D6424DE5-C2F8-487F-A8B9-579D2CAE1AFB}" srcId="{8B0F748B-FA16-4902-97D8-02818A8AD8A3}" destId="{1C070F60-96A8-477E-B0CD-5F98649C4BBF}" srcOrd="0" destOrd="0" parTransId="{3B8B20B5-4353-47D2-AD73-DAFED54D345C}" sibTransId="{524B5CD8-BE3A-4B25-891D-9EE3584FD6C3}"/>
    <dgm:cxn modelId="{65A91204-BEEC-446F-9077-266EBA059D0E}" type="presOf" srcId="{89A82B45-5502-427D-ACED-EC032D36588C}" destId="{C0C9D2D5-0F53-4037-B661-FF55ABA329CE}" srcOrd="1" destOrd="0" presId="urn:microsoft.com/office/officeart/2005/8/layout/hierarchy2"/>
    <dgm:cxn modelId="{11373E06-CA07-45F7-9D5E-6625214237E8}" type="presOf" srcId="{0E029692-BECB-4125-8ECD-A90FFC355D4F}" destId="{AFB7D32F-67D7-4975-AED2-17F11FE0FCCA}" srcOrd="0" destOrd="0" presId="urn:microsoft.com/office/officeart/2005/8/layout/hierarchy2"/>
    <dgm:cxn modelId="{CE82F864-9AC8-4BC3-B9A1-0451E3F6B916}" type="presOf" srcId="{B555913A-3CA8-42FA-B3B7-74A69D8F33FA}" destId="{339F3E4F-16E0-4627-837F-3CB76E9AB4FE}" srcOrd="1" destOrd="0" presId="urn:microsoft.com/office/officeart/2005/8/layout/hierarchy2"/>
    <dgm:cxn modelId="{A84D7EF9-5E6A-4DB2-934B-D1DB42843F98}" type="presOf" srcId="{B8DA6B4A-B54B-454E-BE65-1CA4FEAB9DF6}" destId="{D39E0D80-4D11-4B16-BA01-A7436F115EF8}" srcOrd="0" destOrd="0" presId="urn:microsoft.com/office/officeart/2005/8/layout/hierarchy2"/>
    <dgm:cxn modelId="{432AA9EF-D66A-4794-97EC-2A5A29F96275}" srcId="{270A8716-0463-41E9-BE94-D5218214AD23}" destId="{1AE30DEC-1699-45FF-BB14-F1BA0F660C36}" srcOrd="0" destOrd="0" parTransId="{2A723E81-C34A-4D48-9344-A75CC6913E9D}" sibTransId="{0C1B1A3C-D8EC-4243-9753-E37882F54FFB}"/>
    <dgm:cxn modelId="{5598C505-A31D-4B71-8349-8CE455E58FBD}" srcId="{0E1B187D-FA06-40F2-A22E-C00D5AE0BEA1}" destId="{270A8716-0463-41E9-BE94-D5218214AD23}" srcOrd="2" destOrd="0" parTransId="{F4081BA8-E185-4D64-942F-8F9797ABBBBC}" sibTransId="{7BE1A38A-287A-4F1F-862B-3A415D189901}"/>
    <dgm:cxn modelId="{983C8AB8-C7A9-401C-925C-1972B26C4E02}" type="presOf" srcId="{214D4286-D122-4076-86F2-0C5903250FE4}" destId="{AC748D97-632D-4712-A5D8-3A70144E7FD4}" srcOrd="1" destOrd="0" presId="urn:microsoft.com/office/officeart/2005/8/layout/hierarchy2"/>
    <dgm:cxn modelId="{98BCE7DC-7093-4128-9919-23C8C41468E2}" type="presOf" srcId="{932D79C4-269E-41ED-AEBB-F5562F6301EE}" destId="{4E17ED75-66EB-461C-90A7-287AD7C58193}" srcOrd="0" destOrd="0" presId="urn:microsoft.com/office/officeart/2005/8/layout/hierarchy2"/>
    <dgm:cxn modelId="{E8C23BD4-E734-4785-A626-AEAD3EB0D8F0}" type="presOf" srcId="{270A8716-0463-41E9-BE94-D5218214AD23}" destId="{845F7EBF-32B7-4DA9-85FD-3C2E0CA2A5EF}" srcOrd="0" destOrd="0" presId="urn:microsoft.com/office/officeart/2005/8/layout/hierarchy2"/>
    <dgm:cxn modelId="{182955DF-592C-4ADF-9E53-56DE055EE462}" type="presOf" srcId="{D2656CDE-0591-4962-B998-9C91CFCE1345}" destId="{16B49706-8FF1-4766-80E0-3384CB09C3B7}" srcOrd="0" destOrd="0" presId="urn:microsoft.com/office/officeart/2005/8/layout/hierarchy2"/>
    <dgm:cxn modelId="{CABBB9F2-17BF-4BF8-B4E0-E99ED5D71FF9}" type="presOf" srcId="{2A723E81-C34A-4D48-9344-A75CC6913E9D}" destId="{8E3A431F-C7B3-4EA0-BEAF-A497F0C43C0E}" srcOrd="1" destOrd="0" presId="urn:microsoft.com/office/officeart/2005/8/layout/hierarchy2"/>
    <dgm:cxn modelId="{C111045F-937A-4B91-A25F-33453E776FDC}" srcId="{0E1B187D-FA06-40F2-A22E-C00D5AE0BEA1}" destId="{514A8E4B-F281-4772-83EB-062F570A8233}" srcOrd="0" destOrd="0" parTransId="{33AEED84-AFFB-4DD6-BA03-C1ABDAF1FFFB}" sibTransId="{3C828EAC-0D11-42B2-994F-73FAC9D740EF}"/>
    <dgm:cxn modelId="{376E21EB-BA3F-42FF-A053-B4AC81ED6975}" srcId="{D2656CDE-0591-4962-B998-9C91CFCE1345}" destId="{6D2D4247-36F5-4E63-988B-2F8789EA1B37}" srcOrd="0" destOrd="0" parTransId="{E04E5A7D-8762-4B03-914B-17F3AC6FCC3C}" sibTransId="{725B4663-3DC5-4AB9-83DA-B84AEEDA1CAD}"/>
    <dgm:cxn modelId="{9B230C27-E017-4DB1-B715-C77420468399}" type="presOf" srcId="{932D79C4-269E-41ED-AEBB-F5562F6301EE}" destId="{31480084-A8E5-4208-8C5A-F8DFF2861358}" srcOrd="1" destOrd="0" presId="urn:microsoft.com/office/officeart/2005/8/layout/hierarchy2"/>
    <dgm:cxn modelId="{5E85958D-C049-43EC-8A80-C4D44A36B4EA}" type="presOf" srcId="{C80A038A-D909-449E-B70F-7261B991134F}" destId="{6AF3361E-B4EB-47BC-B226-09B16C8858CA}" srcOrd="0" destOrd="0" presId="urn:microsoft.com/office/officeart/2005/8/layout/hierarchy2"/>
    <dgm:cxn modelId="{2B242675-8B40-4DD6-90A8-8A0C6766A68D}" type="presOf" srcId="{CCE97272-2354-4A80-8781-683F23B5674C}" destId="{F03975D8-AF91-4B8B-A7C2-C25FD93B2378}" srcOrd="1" destOrd="0" presId="urn:microsoft.com/office/officeart/2005/8/layout/hierarchy2"/>
    <dgm:cxn modelId="{7C1B87AD-F70A-47CF-9C43-19DEE4942E75}" type="presOf" srcId="{A1D854AE-0231-4FDE-BFDF-E9D46B1F5EE3}" destId="{AB527D31-3D17-4C2F-8E02-C34E66B44F93}" srcOrd="0" destOrd="0" presId="urn:microsoft.com/office/officeart/2005/8/layout/hierarchy2"/>
    <dgm:cxn modelId="{CBB4D0B0-D315-44B6-BEFF-334CB67BD055}" type="presOf" srcId="{240C5AFB-B35C-452F-A2A2-0204845CDD3C}" destId="{9E140D99-3D77-4DB4-94BC-1FD2A6E5D8FD}" srcOrd="0" destOrd="0" presId="urn:microsoft.com/office/officeart/2005/8/layout/hierarchy2"/>
    <dgm:cxn modelId="{A3E9F9E2-AA9C-4563-BA4F-EDCFFE0744D0}" type="presOf" srcId="{63DA7B4C-B45A-4624-B287-9ACFE5DB3F7F}" destId="{4334D674-EC03-4A62-B36E-4D09DE8F0EC1}" srcOrd="0" destOrd="0" presId="urn:microsoft.com/office/officeart/2005/8/layout/hierarchy2"/>
    <dgm:cxn modelId="{F9BCBA02-286C-4129-93F1-023C5FE3F380}" srcId="{B7899F89-3DD8-4644-BAB6-75366CD45DC8}" destId="{062C3191-F820-462D-840A-D0681AB916A3}" srcOrd="0" destOrd="0" parTransId="{D275E08E-C076-4639-AF11-54CB653F3709}" sibTransId="{7F753939-2751-434B-B0E8-FC68EC690B8F}"/>
    <dgm:cxn modelId="{04451CC4-A5E6-413B-A8DC-D2C576DC3B60}" type="presOf" srcId="{A1D854AE-0231-4FDE-BFDF-E9D46B1F5EE3}" destId="{A29BA3E6-E6BB-4125-93BB-5E0A786AE78E}" srcOrd="1" destOrd="0" presId="urn:microsoft.com/office/officeart/2005/8/layout/hierarchy2"/>
    <dgm:cxn modelId="{B42E0BC6-EE1C-4F5B-9432-9BA315A593A2}" type="presOf" srcId="{EE7DEFBC-26EC-4F48-A677-E84CBF3B5F8E}" destId="{5B83E8EC-983A-4AEF-98CE-6C74C8F6C7A9}" srcOrd="1" destOrd="0" presId="urn:microsoft.com/office/officeart/2005/8/layout/hierarchy2"/>
    <dgm:cxn modelId="{CC282918-7D80-4692-9B8E-CC1366DF9770}" type="presOf" srcId="{D275E08E-C076-4639-AF11-54CB653F3709}" destId="{6FFB644D-1812-473A-8348-A70596F6E71B}" srcOrd="0" destOrd="0" presId="urn:microsoft.com/office/officeart/2005/8/layout/hierarchy2"/>
    <dgm:cxn modelId="{DB16E867-C295-497C-8C97-2EB03CEFAAA3}" type="presOf" srcId="{1C070F60-96A8-477E-B0CD-5F98649C4BBF}" destId="{B15E44EF-C498-452D-B433-475B95315C95}" srcOrd="0" destOrd="0" presId="urn:microsoft.com/office/officeart/2005/8/layout/hierarchy2"/>
    <dgm:cxn modelId="{7396E9F6-3671-40D3-BD36-ACEBCAF3F85F}" srcId="{E06660B1-C40C-4F6C-AAD1-52A787B019C1}" destId="{CDAFB211-6556-418E-B16C-B6BD859AB894}" srcOrd="0" destOrd="0" parTransId="{B8DA6B4A-B54B-454E-BE65-1CA4FEAB9DF6}" sibTransId="{6C71C82B-A3F1-43E8-8997-A39399D02AD9}"/>
    <dgm:cxn modelId="{C72159DD-861C-492A-B1DC-9DD4E15D004E}" type="presOf" srcId="{0E1B187D-FA06-40F2-A22E-C00D5AE0BEA1}" destId="{AD62FD8E-7382-46E6-922D-C00DFE329D37}" srcOrd="0" destOrd="0" presId="urn:microsoft.com/office/officeart/2005/8/layout/hierarchy2"/>
    <dgm:cxn modelId="{D45AE94F-90AB-4C81-A8F7-FDF01BEEA60D}" srcId="{E34704FD-ACE4-4566-B8A2-D8FF9738EBC6}" destId="{EA70350B-18A5-4542-BC9A-EA07B1F8717A}" srcOrd="0" destOrd="0" parTransId="{89A82B45-5502-427D-ACED-EC032D36588C}" sibTransId="{A50F95D7-1A6B-4D37-AA7B-FB5A9C4AE0F3}"/>
    <dgm:cxn modelId="{D94DDF7D-6751-4FE2-833F-1A5653A231A1}" type="presOf" srcId="{4C91E03F-232F-4AB4-80C8-B83E75E9E519}" destId="{6726AA19-B93D-4E91-9A73-992DE4B9C983}" srcOrd="0" destOrd="0" presId="urn:microsoft.com/office/officeart/2005/8/layout/hierarchy2"/>
    <dgm:cxn modelId="{2FF328D5-A95E-428D-A1D4-A8C2CB7EECA0}" type="presOf" srcId="{36A85301-F5E0-44C7-8F96-687D2F9E5B79}" destId="{6C5AA3F7-1A49-4968-82B0-C73346D948DE}" srcOrd="1" destOrd="0" presId="urn:microsoft.com/office/officeart/2005/8/layout/hierarchy2"/>
    <dgm:cxn modelId="{419AC12F-6661-43C7-B040-E8BAC3E35E58}" srcId="{AB3D26D7-FF18-43C2-B9C5-9FB8DA4984BB}" destId="{240C5AFB-B35C-452F-A2A2-0204845CDD3C}" srcOrd="0" destOrd="0" parTransId="{932D79C4-269E-41ED-AEBB-F5562F6301EE}" sibTransId="{B09D1268-986B-4E5E-8A3E-1C212FA8F4C4}"/>
    <dgm:cxn modelId="{E6CC0840-F55F-4D77-B672-F1DCB08B909E}" srcId="{0E1B187D-FA06-40F2-A22E-C00D5AE0BEA1}" destId="{96AC9331-52C0-47B7-A706-D87C500CB4B9}" srcOrd="3" destOrd="0" parTransId="{A1D854AE-0231-4FDE-BFDF-E9D46B1F5EE3}" sibTransId="{9994A08A-86F0-4EED-9A7A-D52EC32B7B92}"/>
    <dgm:cxn modelId="{4942FEA5-FD43-4DDB-8A75-466C6D808076}" type="presOf" srcId="{C80A038A-D909-449E-B70F-7261B991134F}" destId="{AC78AE6F-63F8-439A-B64A-3E3E592D42C8}" srcOrd="1" destOrd="0" presId="urn:microsoft.com/office/officeart/2005/8/layout/hierarchy2"/>
    <dgm:cxn modelId="{CB6E63DF-99AE-4D44-85D1-A348B54A5109}" type="presOf" srcId="{6D2D4247-36F5-4E63-988B-2F8789EA1B37}" destId="{CCE963D5-12D2-4A7E-A79F-365A86D166CD}" srcOrd="0" destOrd="0" presId="urn:microsoft.com/office/officeart/2005/8/layout/hierarchy2"/>
    <dgm:cxn modelId="{FE92D818-643B-4EC2-A342-08ED585CB14B}" srcId="{4C91E03F-232F-4AB4-80C8-B83E75E9E519}" destId="{AB3D26D7-FF18-43C2-B9C5-9FB8DA4984BB}" srcOrd="0" destOrd="0" parTransId="{CCE97272-2354-4A80-8781-683F23B5674C}" sibTransId="{EABBC533-B89B-4D9B-BA89-EE0A7576FC6D}"/>
    <dgm:cxn modelId="{8818529D-EA71-4E1A-A193-9710D246C021}" type="presOf" srcId="{062C3191-F820-462D-840A-D0681AB916A3}" destId="{8DD3B20A-3D25-4B0B-950C-A0C6E59AAB0F}" srcOrd="0" destOrd="0" presId="urn:microsoft.com/office/officeart/2005/8/layout/hierarchy2"/>
    <dgm:cxn modelId="{B9D390C2-BE81-47EE-955C-298C31CF439D}" type="presOf" srcId="{33AEED84-AFFB-4DD6-BA03-C1ABDAF1FFFB}" destId="{B17FDC8F-F58C-4659-9B68-56200B8D8197}" srcOrd="1" destOrd="0" presId="urn:microsoft.com/office/officeart/2005/8/layout/hierarchy2"/>
    <dgm:cxn modelId="{A7001A6B-8614-4EB3-B855-DB3E45D8ADB8}" type="presOf" srcId="{D275E08E-C076-4639-AF11-54CB653F3709}" destId="{F1DB5401-622F-468A-B9B7-6CD0C8083E60}" srcOrd="1" destOrd="0" presId="urn:microsoft.com/office/officeart/2005/8/layout/hierarchy2"/>
    <dgm:cxn modelId="{63D930C7-465E-495A-8831-EFDFEF513AA4}" type="presOf" srcId="{36A85301-F5E0-44C7-8F96-687D2F9E5B79}" destId="{613CC4E1-9EA6-424B-AAC3-F9964E42DEDF}" srcOrd="0" destOrd="0" presId="urn:microsoft.com/office/officeart/2005/8/layout/hierarchy2"/>
    <dgm:cxn modelId="{3781B675-BBBE-4F7B-A81E-21826DDCE9EC}" type="presOf" srcId="{4D06158F-EBA7-4CCC-B43B-F33AF450CA72}" destId="{127BD2AA-65AD-4E95-A5EA-8C837403DE28}" srcOrd="0" destOrd="0" presId="urn:microsoft.com/office/officeart/2005/8/layout/hierarchy2"/>
    <dgm:cxn modelId="{07AD6952-E3DF-44C2-91DD-2AF28591692D}" type="presOf" srcId="{89A82B45-5502-427D-ACED-EC032D36588C}" destId="{4EE5AE74-E4DB-4C81-AD41-538D4DD19213}" srcOrd="0" destOrd="0" presId="urn:microsoft.com/office/officeart/2005/8/layout/hierarchy2"/>
    <dgm:cxn modelId="{914F07C7-E0E9-460C-85EC-70893C38B843}" type="presOf" srcId="{B7899F89-3DD8-4644-BAB6-75366CD45DC8}" destId="{65F18F2B-4C07-418F-AC76-EC4D54D8607C}" srcOrd="0" destOrd="0" presId="urn:microsoft.com/office/officeart/2005/8/layout/hierarchy2"/>
    <dgm:cxn modelId="{ACFC4BC6-3B79-409A-9057-49B599FF5419}" type="presOf" srcId="{83399FE3-9B26-4F4D-9B48-D43229B27074}" destId="{B70BFF35-19FC-491D-8861-63F393829E1F}" srcOrd="1" destOrd="0" presId="urn:microsoft.com/office/officeart/2005/8/layout/hierarchy2"/>
    <dgm:cxn modelId="{EF191EC8-9031-4BE9-99FC-9E2FABFB5C78}" type="presOf" srcId="{F4081BA8-E185-4D64-942F-8F9797ABBBBC}" destId="{A1677D09-9A7D-4C34-97CF-E45738F5AD59}" srcOrd="0" destOrd="0" presId="urn:microsoft.com/office/officeart/2005/8/layout/hierarchy2"/>
    <dgm:cxn modelId="{40A806B5-A800-4FBC-920A-35F59C081AA1}" type="presOf" srcId="{0E029692-BECB-4125-8ECD-A90FFC355D4F}" destId="{3889654C-4311-4CEE-B6ED-6F404E166432}" srcOrd="1" destOrd="0" presId="urn:microsoft.com/office/officeart/2005/8/layout/hierarchy2"/>
    <dgm:cxn modelId="{13773887-9FF4-4E7F-BE65-21D084E123BD}" srcId="{514A8E4B-F281-4772-83EB-062F570A8233}" destId="{B7899F89-3DD8-4644-BAB6-75366CD45DC8}" srcOrd="0" destOrd="0" parTransId="{B555913A-3CA8-42FA-B3B7-74A69D8F33FA}" sibTransId="{9495C022-FF96-4A02-BED5-0B037B420D4F}"/>
    <dgm:cxn modelId="{A14DAE8A-5FA1-4C31-9F39-F0142D615FEE}" type="presOf" srcId="{AD065223-0945-4C01-9F27-732DEFA9D53C}" destId="{9CB4E307-09D4-4FC3-8711-7D823C553D27}" srcOrd="0" destOrd="0" presId="urn:microsoft.com/office/officeart/2005/8/layout/hierarchy2"/>
    <dgm:cxn modelId="{16E31178-096A-414E-8FD2-DFCF15CE1AF5}" type="presOf" srcId="{3B8B20B5-4353-47D2-AD73-DAFED54D345C}" destId="{A5BA524A-B4EC-475A-96A3-B4BB82C7F48E}" srcOrd="0" destOrd="0" presId="urn:microsoft.com/office/officeart/2005/8/layout/hierarchy2"/>
    <dgm:cxn modelId="{C6F475C8-E56B-4D96-AE6B-BAC281FF365B}" srcId="{4C91E03F-232F-4AB4-80C8-B83E75E9E519}" destId="{E34704FD-ACE4-4566-B8A2-D8FF9738EBC6}" srcOrd="1" destOrd="0" parTransId="{83399FE3-9B26-4F4D-9B48-D43229B27074}" sibTransId="{33828532-8F01-4B95-986F-05454E1BC987}"/>
    <dgm:cxn modelId="{CE5A8A90-087A-4615-9BA2-7BD9DA2AE5EE}" type="presOf" srcId="{1AE30DEC-1699-45FF-BB14-F1BA0F660C36}" destId="{12117543-6CDC-4657-A19F-1430921B31DA}" srcOrd="0" destOrd="0" presId="urn:microsoft.com/office/officeart/2005/8/layout/hierarchy2"/>
    <dgm:cxn modelId="{2467CEE1-9BA3-44D1-814F-A5F2C5DF7F63}" type="presParOf" srcId="{16B49706-8FF1-4766-80E0-3384CB09C3B7}" destId="{592F121F-4784-47D4-B3FB-1C76D3532F0B}" srcOrd="0" destOrd="0" presId="urn:microsoft.com/office/officeart/2005/8/layout/hierarchy2"/>
    <dgm:cxn modelId="{503FE8B4-E88F-48F6-830B-D8F49C840F62}" type="presParOf" srcId="{592F121F-4784-47D4-B3FB-1C76D3532F0B}" destId="{CCE963D5-12D2-4A7E-A79F-365A86D166CD}" srcOrd="0" destOrd="0" presId="urn:microsoft.com/office/officeart/2005/8/layout/hierarchy2"/>
    <dgm:cxn modelId="{7593A182-5673-4380-9289-016209394AB0}" type="presParOf" srcId="{592F121F-4784-47D4-B3FB-1C76D3532F0B}" destId="{FEED4B7C-7EEF-43BC-AC9B-801EAE67F6A0}" srcOrd="1" destOrd="0" presId="urn:microsoft.com/office/officeart/2005/8/layout/hierarchy2"/>
    <dgm:cxn modelId="{D840DAD5-DD8E-49A8-AF10-3FF07CB00A32}" type="presParOf" srcId="{FEED4B7C-7EEF-43BC-AC9B-801EAE67F6A0}" destId="{D7A53948-1FAC-4A8F-95E7-9FD0C4DA2B1B}" srcOrd="0" destOrd="0" presId="urn:microsoft.com/office/officeart/2005/8/layout/hierarchy2"/>
    <dgm:cxn modelId="{48B3776E-B01B-47FF-998F-38AE85B2BE7D}" type="presParOf" srcId="{D7A53948-1FAC-4A8F-95E7-9FD0C4DA2B1B}" destId="{AC748D97-632D-4712-A5D8-3A70144E7FD4}" srcOrd="0" destOrd="0" presId="urn:microsoft.com/office/officeart/2005/8/layout/hierarchy2"/>
    <dgm:cxn modelId="{25B6E72E-2CFB-4115-AED5-A1A6A83A7F37}" type="presParOf" srcId="{FEED4B7C-7EEF-43BC-AC9B-801EAE67F6A0}" destId="{A5FC402F-C156-45B7-98CE-1189D0CA275D}" srcOrd="1" destOrd="0" presId="urn:microsoft.com/office/officeart/2005/8/layout/hierarchy2"/>
    <dgm:cxn modelId="{CA209160-EC72-4B02-909B-4A8B6961BDD8}" type="presParOf" srcId="{A5FC402F-C156-45B7-98CE-1189D0CA275D}" destId="{AD62FD8E-7382-46E6-922D-C00DFE329D37}" srcOrd="0" destOrd="0" presId="urn:microsoft.com/office/officeart/2005/8/layout/hierarchy2"/>
    <dgm:cxn modelId="{3387AA42-31C4-4A6D-9B3F-8D05959049E8}" type="presParOf" srcId="{A5FC402F-C156-45B7-98CE-1189D0CA275D}" destId="{4E4C1AD5-7FB8-4244-BFC9-38D86347A53E}" srcOrd="1" destOrd="0" presId="urn:microsoft.com/office/officeart/2005/8/layout/hierarchy2"/>
    <dgm:cxn modelId="{1EE11A10-C97D-4BF5-8EBF-B6C98BF4C52E}" type="presParOf" srcId="{4E4C1AD5-7FB8-4244-BFC9-38D86347A53E}" destId="{A75C5DDA-ECC4-43D2-8F37-7DD44C157824}" srcOrd="0" destOrd="0" presId="urn:microsoft.com/office/officeart/2005/8/layout/hierarchy2"/>
    <dgm:cxn modelId="{15DA2D68-83FA-4F74-9E23-DB831365952A}" type="presParOf" srcId="{A75C5DDA-ECC4-43D2-8F37-7DD44C157824}" destId="{B17FDC8F-F58C-4659-9B68-56200B8D8197}" srcOrd="0" destOrd="0" presId="urn:microsoft.com/office/officeart/2005/8/layout/hierarchy2"/>
    <dgm:cxn modelId="{B8E38AFF-83EB-4178-8362-53B1CD59C7B2}" type="presParOf" srcId="{4E4C1AD5-7FB8-4244-BFC9-38D86347A53E}" destId="{E24DE243-95ED-4039-A547-46468C0087F8}" srcOrd="1" destOrd="0" presId="urn:microsoft.com/office/officeart/2005/8/layout/hierarchy2"/>
    <dgm:cxn modelId="{77E0D8D4-1BA1-4C0A-A2C9-5ACE15776FC5}" type="presParOf" srcId="{E24DE243-95ED-4039-A547-46468C0087F8}" destId="{8B802F02-9E7B-456D-A8C0-C4CF031E8CE0}" srcOrd="0" destOrd="0" presId="urn:microsoft.com/office/officeart/2005/8/layout/hierarchy2"/>
    <dgm:cxn modelId="{4761BA6E-0816-47E2-8FC8-DF7BD28BA0CA}" type="presParOf" srcId="{E24DE243-95ED-4039-A547-46468C0087F8}" destId="{468BCA6E-1E66-4C1B-B6FE-95D1AC62664D}" srcOrd="1" destOrd="0" presId="urn:microsoft.com/office/officeart/2005/8/layout/hierarchy2"/>
    <dgm:cxn modelId="{70DBC3C0-6125-4A75-8F60-F2315B6B536B}" type="presParOf" srcId="{468BCA6E-1E66-4C1B-B6FE-95D1AC62664D}" destId="{09C1E43F-DD3B-49FD-BB97-5BD02D4E8ED3}" srcOrd="0" destOrd="0" presId="urn:microsoft.com/office/officeart/2005/8/layout/hierarchy2"/>
    <dgm:cxn modelId="{F9C3A461-F8C0-42F7-A61D-A94B89F45BB8}" type="presParOf" srcId="{09C1E43F-DD3B-49FD-BB97-5BD02D4E8ED3}" destId="{339F3E4F-16E0-4627-837F-3CB76E9AB4FE}" srcOrd="0" destOrd="0" presId="urn:microsoft.com/office/officeart/2005/8/layout/hierarchy2"/>
    <dgm:cxn modelId="{34601782-B286-4611-81CB-DBBCB31EAA6F}" type="presParOf" srcId="{468BCA6E-1E66-4C1B-B6FE-95D1AC62664D}" destId="{B7971549-C5F0-4733-8D44-FAE3767AC7CE}" srcOrd="1" destOrd="0" presId="urn:microsoft.com/office/officeart/2005/8/layout/hierarchy2"/>
    <dgm:cxn modelId="{811A1F70-A669-4DDA-9C0A-9FCB63CBCF1A}" type="presParOf" srcId="{B7971549-C5F0-4733-8D44-FAE3767AC7CE}" destId="{65F18F2B-4C07-418F-AC76-EC4D54D8607C}" srcOrd="0" destOrd="0" presId="urn:microsoft.com/office/officeart/2005/8/layout/hierarchy2"/>
    <dgm:cxn modelId="{D3329147-7A1F-4E5C-A735-2BE49C18476B}" type="presParOf" srcId="{B7971549-C5F0-4733-8D44-FAE3767AC7CE}" destId="{222085DB-46EA-423C-A853-C27D6F5D37D0}" srcOrd="1" destOrd="0" presId="urn:microsoft.com/office/officeart/2005/8/layout/hierarchy2"/>
    <dgm:cxn modelId="{411A1B19-D07F-40AB-931F-676EB0C5C0DB}" type="presParOf" srcId="{222085DB-46EA-423C-A853-C27D6F5D37D0}" destId="{6FFB644D-1812-473A-8348-A70596F6E71B}" srcOrd="0" destOrd="0" presId="urn:microsoft.com/office/officeart/2005/8/layout/hierarchy2"/>
    <dgm:cxn modelId="{076406E0-ED72-42A4-9732-02F4CB6F9EC2}" type="presParOf" srcId="{6FFB644D-1812-473A-8348-A70596F6E71B}" destId="{F1DB5401-622F-468A-B9B7-6CD0C8083E60}" srcOrd="0" destOrd="0" presId="urn:microsoft.com/office/officeart/2005/8/layout/hierarchy2"/>
    <dgm:cxn modelId="{FD2BD21B-73B4-4C19-B57D-632224600E20}" type="presParOf" srcId="{222085DB-46EA-423C-A853-C27D6F5D37D0}" destId="{3AC30E46-E667-4A74-A237-8619F99DA34B}" srcOrd="1" destOrd="0" presId="urn:microsoft.com/office/officeart/2005/8/layout/hierarchy2"/>
    <dgm:cxn modelId="{31C7CABA-D13E-429B-B55A-2500C9784879}" type="presParOf" srcId="{3AC30E46-E667-4A74-A237-8619F99DA34B}" destId="{8DD3B20A-3D25-4B0B-950C-A0C6E59AAB0F}" srcOrd="0" destOrd="0" presId="urn:microsoft.com/office/officeart/2005/8/layout/hierarchy2"/>
    <dgm:cxn modelId="{195997EB-9207-4331-A846-11BA3E6EA345}" type="presParOf" srcId="{3AC30E46-E667-4A74-A237-8619F99DA34B}" destId="{B293D635-31A9-49C4-8EFC-800286D551DF}" srcOrd="1" destOrd="0" presId="urn:microsoft.com/office/officeart/2005/8/layout/hierarchy2"/>
    <dgm:cxn modelId="{65379EA4-79F7-4426-B00A-2C08DD17B8D1}" type="presParOf" srcId="{4E4C1AD5-7FB8-4244-BFC9-38D86347A53E}" destId="{613CC4E1-9EA6-424B-AAC3-F9964E42DEDF}" srcOrd="2" destOrd="0" presId="urn:microsoft.com/office/officeart/2005/8/layout/hierarchy2"/>
    <dgm:cxn modelId="{0B5AA54E-AB77-4C4A-A052-C6A54B938A27}" type="presParOf" srcId="{613CC4E1-9EA6-424B-AAC3-F9964E42DEDF}" destId="{6C5AA3F7-1A49-4968-82B0-C73346D948DE}" srcOrd="0" destOrd="0" presId="urn:microsoft.com/office/officeart/2005/8/layout/hierarchy2"/>
    <dgm:cxn modelId="{9DCD1DF6-4BBC-4F6A-86B9-C25658A607D8}" type="presParOf" srcId="{4E4C1AD5-7FB8-4244-BFC9-38D86347A53E}" destId="{6B5105F8-16EE-4143-8EAA-D21FCDE4BE27}" srcOrd="3" destOrd="0" presId="urn:microsoft.com/office/officeart/2005/8/layout/hierarchy2"/>
    <dgm:cxn modelId="{F54EB69B-28E1-4859-86CD-07A2361A5A4B}" type="presParOf" srcId="{6B5105F8-16EE-4143-8EAA-D21FCDE4BE27}" destId="{F5EA8E1E-446F-4518-8BEE-447F251C6269}" srcOrd="0" destOrd="0" presId="urn:microsoft.com/office/officeart/2005/8/layout/hierarchy2"/>
    <dgm:cxn modelId="{6A8A42FA-202F-45E9-8AF1-C0D47D87CC83}" type="presParOf" srcId="{6B5105F8-16EE-4143-8EAA-D21FCDE4BE27}" destId="{BC27AB3F-1AA5-4556-8DEF-D6BC14417071}" srcOrd="1" destOrd="0" presId="urn:microsoft.com/office/officeart/2005/8/layout/hierarchy2"/>
    <dgm:cxn modelId="{EB5423AD-A356-46BB-B2C5-766AD49451CB}" type="presParOf" srcId="{BC27AB3F-1AA5-4556-8DEF-D6BC14417071}" destId="{D39E0D80-4D11-4B16-BA01-A7436F115EF8}" srcOrd="0" destOrd="0" presId="urn:microsoft.com/office/officeart/2005/8/layout/hierarchy2"/>
    <dgm:cxn modelId="{788194C2-728B-4358-B054-E04E42F2CADE}" type="presParOf" srcId="{D39E0D80-4D11-4B16-BA01-A7436F115EF8}" destId="{56A90204-DB4C-43D9-8B88-F55726C2FF1E}" srcOrd="0" destOrd="0" presId="urn:microsoft.com/office/officeart/2005/8/layout/hierarchy2"/>
    <dgm:cxn modelId="{06B98690-317F-4442-9192-AF7FBDDC06AD}" type="presParOf" srcId="{BC27AB3F-1AA5-4556-8DEF-D6BC14417071}" destId="{63B49C23-D328-4379-A35C-E8B0C6325364}" srcOrd="1" destOrd="0" presId="urn:microsoft.com/office/officeart/2005/8/layout/hierarchy2"/>
    <dgm:cxn modelId="{866AD24D-B457-4CF3-B3BB-0CD85005FB52}" type="presParOf" srcId="{63B49C23-D328-4379-A35C-E8B0C6325364}" destId="{31A2EB68-A4E4-42F3-B939-8133B45FD24D}" srcOrd="0" destOrd="0" presId="urn:microsoft.com/office/officeart/2005/8/layout/hierarchy2"/>
    <dgm:cxn modelId="{58C07309-8046-4337-8FD9-1307A2381FE8}" type="presParOf" srcId="{63B49C23-D328-4379-A35C-E8B0C6325364}" destId="{8AF592BF-6F76-4E5A-8E19-216399E34D69}" srcOrd="1" destOrd="0" presId="urn:microsoft.com/office/officeart/2005/8/layout/hierarchy2"/>
    <dgm:cxn modelId="{CA8DC882-A5ED-4F91-8285-F60BD4CC0636}" type="presParOf" srcId="{4E4C1AD5-7FB8-4244-BFC9-38D86347A53E}" destId="{A1677D09-9A7D-4C34-97CF-E45738F5AD59}" srcOrd="4" destOrd="0" presId="urn:microsoft.com/office/officeart/2005/8/layout/hierarchy2"/>
    <dgm:cxn modelId="{9ACAEBCA-EFCA-4A00-8B6A-CCDC2245E879}" type="presParOf" srcId="{A1677D09-9A7D-4C34-97CF-E45738F5AD59}" destId="{2C4126EB-9FF3-4B47-B305-CA0B75D0C751}" srcOrd="0" destOrd="0" presId="urn:microsoft.com/office/officeart/2005/8/layout/hierarchy2"/>
    <dgm:cxn modelId="{7FCB5BDB-0A0A-43A0-BFF7-77D1442A1660}" type="presParOf" srcId="{4E4C1AD5-7FB8-4244-BFC9-38D86347A53E}" destId="{66D205A8-F263-47F7-A3E2-F51848DFABB7}" srcOrd="5" destOrd="0" presId="urn:microsoft.com/office/officeart/2005/8/layout/hierarchy2"/>
    <dgm:cxn modelId="{14099F3D-EA2D-44CB-9618-28E5120CA1DB}" type="presParOf" srcId="{66D205A8-F263-47F7-A3E2-F51848DFABB7}" destId="{845F7EBF-32B7-4DA9-85FD-3C2E0CA2A5EF}" srcOrd="0" destOrd="0" presId="urn:microsoft.com/office/officeart/2005/8/layout/hierarchy2"/>
    <dgm:cxn modelId="{EECBE5F0-C5E0-4A5E-821E-8D58C853E725}" type="presParOf" srcId="{66D205A8-F263-47F7-A3E2-F51848DFABB7}" destId="{88A385B7-2407-4EDF-82A8-EE94CF1004F1}" srcOrd="1" destOrd="0" presId="urn:microsoft.com/office/officeart/2005/8/layout/hierarchy2"/>
    <dgm:cxn modelId="{51703D1C-5C36-456C-B562-27144C40782B}" type="presParOf" srcId="{88A385B7-2407-4EDF-82A8-EE94CF1004F1}" destId="{1A539C22-8132-4771-BBEE-D20FF5B07A86}" srcOrd="0" destOrd="0" presId="urn:microsoft.com/office/officeart/2005/8/layout/hierarchy2"/>
    <dgm:cxn modelId="{8D3E999D-C8DA-4878-9910-570261D87065}" type="presParOf" srcId="{1A539C22-8132-4771-BBEE-D20FF5B07A86}" destId="{8E3A431F-C7B3-4EA0-BEAF-A497F0C43C0E}" srcOrd="0" destOrd="0" presId="urn:microsoft.com/office/officeart/2005/8/layout/hierarchy2"/>
    <dgm:cxn modelId="{4CDEDEDA-99C8-4ABB-A974-55208DBDDA7C}" type="presParOf" srcId="{88A385B7-2407-4EDF-82A8-EE94CF1004F1}" destId="{9B3C2989-06AF-4972-844D-83180D1C043F}" srcOrd="1" destOrd="0" presId="urn:microsoft.com/office/officeart/2005/8/layout/hierarchy2"/>
    <dgm:cxn modelId="{5DB9A74C-C448-4F9B-ADB4-0C9C4F563A05}" type="presParOf" srcId="{9B3C2989-06AF-4972-844D-83180D1C043F}" destId="{12117543-6CDC-4657-A19F-1430921B31DA}" srcOrd="0" destOrd="0" presId="urn:microsoft.com/office/officeart/2005/8/layout/hierarchy2"/>
    <dgm:cxn modelId="{84BA1317-3A7B-4E5D-B23F-A9215DEF4FE9}" type="presParOf" srcId="{9B3C2989-06AF-4972-844D-83180D1C043F}" destId="{EFBB4FF2-D4C2-4E27-9968-8E981AF1E43D}" srcOrd="1" destOrd="0" presId="urn:microsoft.com/office/officeart/2005/8/layout/hierarchy2"/>
    <dgm:cxn modelId="{E1EAFBDC-A9C7-40EF-B0BD-FAD9B1D20686}" type="presParOf" srcId="{4E4C1AD5-7FB8-4244-BFC9-38D86347A53E}" destId="{AB527D31-3D17-4C2F-8E02-C34E66B44F93}" srcOrd="6" destOrd="0" presId="urn:microsoft.com/office/officeart/2005/8/layout/hierarchy2"/>
    <dgm:cxn modelId="{D71F7D3C-745F-4784-BB1A-C3483E14C13E}" type="presParOf" srcId="{AB527D31-3D17-4C2F-8E02-C34E66B44F93}" destId="{A29BA3E6-E6BB-4125-93BB-5E0A786AE78E}" srcOrd="0" destOrd="0" presId="urn:microsoft.com/office/officeart/2005/8/layout/hierarchy2"/>
    <dgm:cxn modelId="{939FF337-0B41-425B-A95C-508CF948B77D}" type="presParOf" srcId="{4E4C1AD5-7FB8-4244-BFC9-38D86347A53E}" destId="{BE5D99FE-660E-4EFA-865F-4578A1A95B2E}" srcOrd="7" destOrd="0" presId="urn:microsoft.com/office/officeart/2005/8/layout/hierarchy2"/>
    <dgm:cxn modelId="{CFEAE971-FEE2-4B92-9B87-D26A0B58624D}" type="presParOf" srcId="{BE5D99FE-660E-4EFA-865F-4578A1A95B2E}" destId="{37809CD3-F6CD-4C3B-A44F-EF0D88CFA7AA}" srcOrd="0" destOrd="0" presId="urn:microsoft.com/office/officeart/2005/8/layout/hierarchy2"/>
    <dgm:cxn modelId="{66D5F86F-E427-4824-AED0-AEBB725A8B32}" type="presParOf" srcId="{BE5D99FE-660E-4EFA-865F-4578A1A95B2E}" destId="{E8741752-4BAE-4A75-A7F5-D50F3FC0B44A}" srcOrd="1" destOrd="0" presId="urn:microsoft.com/office/officeart/2005/8/layout/hierarchy2"/>
    <dgm:cxn modelId="{A56CFEF3-7C06-4B03-840D-E2E24314486D}" type="presParOf" srcId="{E8741752-4BAE-4A75-A7F5-D50F3FC0B44A}" destId="{9CB4E307-09D4-4FC3-8711-7D823C553D27}" srcOrd="0" destOrd="0" presId="urn:microsoft.com/office/officeart/2005/8/layout/hierarchy2"/>
    <dgm:cxn modelId="{5E9EAA64-DDA3-41DD-99E8-69C5F3839BF4}" type="presParOf" srcId="{9CB4E307-09D4-4FC3-8711-7D823C553D27}" destId="{87CBF622-5FB9-42A1-90F6-4B110B2354A2}" srcOrd="0" destOrd="0" presId="urn:microsoft.com/office/officeart/2005/8/layout/hierarchy2"/>
    <dgm:cxn modelId="{888E747B-E059-444B-9C1A-FF068A403767}" type="presParOf" srcId="{E8741752-4BAE-4A75-A7F5-D50F3FC0B44A}" destId="{8D69611C-B378-4467-8C65-8BBE4C3484A6}" srcOrd="1" destOrd="0" presId="urn:microsoft.com/office/officeart/2005/8/layout/hierarchy2"/>
    <dgm:cxn modelId="{4BFECF1B-123C-4F12-A541-40CBA06D6E93}" type="presParOf" srcId="{8D69611C-B378-4467-8C65-8BBE4C3484A6}" destId="{AF901B21-618D-4E95-8980-F493FE32702E}" srcOrd="0" destOrd="0" presId="urn:microsoft.com/office/officeart/2005/8/layout/hierarchy2"/>
    <dgm:cxn modelId="{70613A6C-7D0E-486F-8046-23CDE3D47F56}" type="presParOf" srcId="{8D69611C-B378-4467-8C65-8BBE4C3484A6}" destId="{1B7C6A20-15CB-4015-A958-5082FB40A833}" srcOrd="1" destOrd="0" presId="urn:microsoft.com/office/officeart/2005/8/layout/hierarchy2"/>
    <dgm:cxn modelId="{8C9F48FD-69CA-4647-B192-B3E4E34DB069}" type="presParOf" srcId="{4E4C1AD5-7FB8-4244-BFC9-38D86347A53E}" destId="{E9420189-0F27-46D2-91E8-FCFD343312F8}" srcOrd="8" destOrd="0" presId="urn:microsoft.com/office/officeart/2005/8/layout/hierarchy2"/>
    <dgm:cxn modelId="{0F669F95-31C6-4152-A554-758F64137AA4}" type="presParOf" srcId="{E9420189-0F27-46D2-91E8-FCFD343312F8}" destId="{5B83E8EC-983A-4AEF-98CE-6C74C8F6C7A9}" srcOrd="0" destOrd="0" presId="urn:microsoft.com/office/officeart/2005/8/layout/hierarchy2"/>
    <dgm:cxn modelId="{7CC8CE85-08AD-4F9F-86DD-17A3F43C5274}" type="presParOf" srcId="{4E4C1AD5-7FB8-4244-BFC9-38D86347A53E}" destId="{A15D5F1D-D573-4141-A439-9150898AD8D9}" srcOrd="9" destOrd="0" presId="urn:microsoft.com/office/officeart/2005/8/layout/hierarchy2"/>
    <dgm:cxn modelId="{6B7A8873-1776-412F-BC34-EBB4B23AD45A}" type="presParOf" srcId="{A15D5F1D-D573-4141-A439-9150898AD8D9}" destId="{4334D674-EC03-4A62-B36E-4D09DE8F0EC1}" srcOrd="0" destOrd="0" presId="urn:microsoft.com/office/officeart/2005/8/layout/hierarchy2"/>
    <dgm:cxn modelId="{E04ABAFE-A82B-412B-A027-C7266E158DE8}" type="presParOf" srcId="{A15D5F1D-D573-4141-A439-9150898AD8D9}" destId="{01F1461C-C7DA-4BA8-9660-5BAEE379E933}" srcOrd="1" destOrd="0" presId="urn:microsoft.com/office/officeart/2005/8/layout/hierarchy2"/>
    <dgm:cxn modelId="{5C97A992-5788-4F6B-903B-30DC123B1AB9}" type="presParOf" srcId="{01F1461C-C7DA-4BA8-9660-5BAEE379E933}" destId="{6AF3361E-B4EB-47BC-B226-09B16C8858CA}" srcOrd="0" destOrd="0" presId="urn:microsoft.com/office/officeart/2005/8/layout/hierarchy2"/>
    <dgm:cxn modelId="{3D353D54-1F86-4ED6-BDB1-FE76D40702DA}" type="presParOf" srcId="{6AF3361E-B4EB-47BC-B226-09B16C8858CA}" destId="{AC78AE6F-63F8-439A-B64A-3E3E592D42C8}" srcOrd="0" destOrd="0" presId="urn:microsoft.com/office/officeart/2005/8/layout/hierarchy2"/>
    <dgm:cxn modelId="{392836E2-8698-4C5B-9FF2-07FA89241E92}" type="presParOf" srcId="{01F1461C-C7DA-4BA8-9660-5BAEE379E933}" destId="{B69D8099-4C41-4D8A-AD25-056B7AE86CEA}" srcOrd="1" destOrd="0" presId="urn:microsoft.com/office/officeart/2005/8/layout/hierarchy2"/>
    <dgm:cxn modelId="{6A61617D-4A4C-4E5D-8166-8E27973C3D73}" type="presParOf" srcId="{B69D8099-4C41-4D8A-AD25-056B7AE86CEA}" destId="{9A688745-97C7-4700-ABE2-92AA27857F8F}" srcOrd="0" destOrd="0" presId="urn:microsoft.com/office/officeart/2005/8/layout/hierarchy2"/>
    <dgm:cxn modelId="{3887B77B-AAFD-4CEB-8B9D-D94B3C15EA3A}" type="presParOf" srcId="{B69D8099-4C41-4D8A-AD25-056B7AE86CEA}" destId="{4EBC0B2F-1BC0-4120-878F-FAA46D9664A3}" srcOrd="1" destOrd="0" presId="urn:microsoft.com/office/officeart/2005/8/layout/hierarchy2"/>
    <dgm:cxn modelId="{FBF635D8-CB8F-41AC-B0A6-C906EC549294}" type="presParOf" srcId="{FEED4B7C-7EEF-43BC-AC9B-801EAE67F6A0}" destId="{127BD2AA-65AD-4E95-A5EA-8C837403DE28}" srcOrd="2" destOrd="0" presId="urn:microsoft.com/office/officeart/2005/8/layout/hierarchy2"/>
    <dgm:cxn modelId="{E0A09EB3-B334-43D7-A7DF-7728928D1DA8}" type="presParOf" srcId="{127BD2AA-65AD-4E95-A5EA-8C837403DE28}" destId="{4EF43AEB-8198-48CC-8F17-B88963A6A246}" srcOrd="0" destOrd="0" presId="urn:microsoft.com/office/officeart/2005/8/layout/hierarchy2"/>
    <dgm:cxn modelId="{B797B376-00CF-4945-BF57-661AA80781D0}" type="presParOf" srcId="{FEED4B7C-7EEF-43BC-AC9B-801EAE67F6A0}" destId="{A4A88F90-9EC5-4019-B54B-1ADBC6695C72}" srcOrd="3" destOrd="0" presId="urn:microsoft.com/office/officeart/2005/8/layout/hierarchy2"/>
    <dgm:cxn modelId="{C1226C7E-9F91-4948-860F-E1E4ED81131E}" type="presParOf" srcId="{A4A88F90-9EC5-4019-B54B-1ADBC6695C72}" destId="{6726AA19-B93D-4E91-9A73-992DE4B9C983}" srcOrd="0" destOrd="0" presId="urn:microsoft.com/office/officeart/2005/8/layout/hierarchy2"/>
    <dgm:cxn modelId="{BAAB03F7-7308-44BE-8476-848D5D6D1B06}" type="presParOf" srcId="{A4A88F90-9EC5-4019-B54B-1ADBC6695C72}" destId="{5C89B6B1-5998-4B0F-8388-53F328EAEA1F}" srcOrd="1" destOrd="0" presId="urn:microsoft.com/office/officeart/2005/8/layout/hierarchy2"/>
    <dgm:cxn modelId="{82FAE43E-5A0C-48DE-BA70-D36CC1CC5DE6}" type="presParOf" srcId="{5C89B6B1-5998-4B0F-8388-53F328EAEA1F}" destId="{E0806690-8AE5-4D67-9211-44EF4118C0A6}" srcOrd="0" destOrd="0" presId="urn:microsoft.com/office/officeart/2005/8/layout/hierarchy2"/>
    <dgm:cxn modelId="{87309DE0-04C9-42D1-9932-6BBDDEF8248C}" type="presParOf" srcId="{E0806690-8AE5-4D67-9211-44EF4118C0A6}" destId="{F03975D8-AF91-4B8B-A7C2-C25FD93B2378}" srcOrd="0" destOrd="0" presId="urn:microsoft.com/office/officeart/2005/8/layout/hierarchy2"/>
    <dgm:cxn modelId="{9FE0D98A-2E47-4DC0-B13E-95DE121F86C3}" type="presParOf" srcId="{5C89B6B1-5998-4B0F-8388-53F328EAEA1F}" destId="{5EA85355-7F69-4E02-834E-E5C22E73B6AC}" srcOrd="1" destOrd="0" presId="urn:microsoft.com/office/officeart/2005/8/layout/hierarchy2"/>
    <dgm:cxn modelId="{260BC2BB-95C5-4CD3-9EA0-4EDA1DFB1DD4}" type="presParOf" srcId="{5EA85355-7F69-4E02-834E-E5C22E73B6AC}" destId="{4C5610AA-721E-4306-AF98-8E0EB4C151C6}" srcOrd="0" destOrd="0" presId="urn:microsoft.com/office/officeart/2005/8/layout/hierarchy2"/>
    <dgm:cxn modelId="{1FF11778-A1F8-4304-BE52-5C31E0A021BB}" type="presParOf" srcId="{5EA85355-7F69-4E02-834E-E5C22E73B6AC}" destId="{D6B55CAD-85A6-436F-AD68-B520DF88C301}" srcOrd="1" destOrd="0" presId="urn:microsoft.com/office/officeart/2005/8/layout/hierarchy2"/>
    <dgm:cxn modelId="{5CC05FB4-783D-408B-87F5-9FE51CC6C764}" type="presParOf" srcId="{D6B55CAD-85A6-436F-AD68-B520DF88C301}" destId="{4E17ED75-66EB-461C-90A7-287AD7C58193}" srcOrd="0" destOrd="0" presId="urn:microsoft.com/office/officeart/2005/8/layout/hierarchy2"/>
    <dgm:cxn modelId="{98CDDE5D-C4C0-4223-8AC0-5C5CC0C0B1ED}" type="presParOf" srcId="{4E17ED75-66EB-461C-90A7-287AD7C58193}" destId="{31480084-A8E5-4208-8C5A-F8DFF2861358}" srcOrd="0" destOrd="0" presId="urn:microsoft.com/office/officeart/2005/8/layout/hierarchy2"/>
    <dgm:cxn modelId="{A9A52BC7-36AB-4928-A2CB-F6EAFBA0E28F}" type="presParOf" srcId="{D6B55CAD-85A6-436F-AD68-B520DF88C301}" destId="{4922F5AE-BCC1-4F15-9A21-A69EEE145656}" srcOrd="1" destOrd="0" presId="urn:microsoft.com/office/officeart/2005/8/layout/hierarchy2"/>
    <dgm:cxn modelId="{C6AF30BF-C66C-4E8B-93AD-ACE1DDCE3481}" type="presParOf" srcId="{4922F5AE-BCC1-4F15-9A21-A69EEE145656}" destId="{9E140D99-3D77-4DB4-94BC-1FD2A6E5D8FD}" srcOrd="0" destOrd="0" presId="urn:microsoft.com/office/officeart/2005/8/layout/hierarchy2"/>
    <dgm:cxn modelId="{A6728C6D-FBA9-4BFE-AD9D-1F514CCDF674}" type="presParOf" srcId="{4922F5AE-BCC1-4F15-9A21-A69EEE145656}" destId="{B96EF999-C3FE-44E8-A9AB-333D0914800F}" srcOrd="1" destOrd="0" presId="urn:microsoft.com/office/officeart/2005/8/layout/hierarchy2"/>
    <dgm:cxn modelId="{B76925F5-741A-42E3-83BB-07561DA67092}" type="presParOf" srcId="{5C89B6B1-5998-4B0F-8388-53F328EAEA1F}" destId="{809C11DE-D303-4E2E-A164-01AFB56319A8}" srcOrd="2" destOrd="0" presId="urn:microsoft.com/office/officeart/2005/8/layout/hierarchy2"/>
    <dgm:cxn modelId="{C54E7385-79D4-4D4D-843B-9B46FF2F892C}" type="presParOf" srcId="{809C11DE-D303-4E2E-A164-01AFB56319A8}" destId="{B70BFF35-19FC-491D-8861-63F393829E1F}" srcOrd="0" destOrd="0" presId="urn:microsoft.com/office/officeart/2005/8/layout/hierarchy2"/>
    <dgm:cxn modelId="{7F65184F-CEB7-49A1-B94C-1F5721A4E1F4}" type="presParOf" srcId="{5C89B6B1-5998-4B0F-8388-53F328EAEA1F}" destId="{F52BA0E9-B1B1-4E94-A614-BE5B9A10FC23}" srcOrd="3" destOrd="0" presId="urn:microsoft.com/office/officeart/2005/8/layout/hierarchy2"/>
    <dgm:cxn modelId="{E72E19B2-F4B5-4C92-8F93-B1D790761F27}" type="presParOf" srcId="{F52BA0E9-B1B1-4E94-A614-BE5B9A10FC23}" destId="{78C0D02E-DFD4-4B12-9E5D-2B66873F59E2}" srcOrd="0" destOrd="0" presId="urn:microsoft.com/office/officeart/2005/8/layout/hierarchy2"/>
    <dgm:cxn modelId="{19A7E29E-3ADF-48CF-899F-FAB7C9D9763A}" type="presParOf" srcId="{F52BA0E9-B1B1-4E94-A614-BE5B9A10FC23}" destId="{61E9F883-3BC3-4B49-AC98-6D2063D49676}" srcOrd="1" destOrd="0" presId="urn:microsoft.com/office/officeart/2005/8/layout/hierarchy2"/>
    <dgm:cxn modelId="{27F22FEC-3501-4C0B-8AA6-3E2E37948DE2}" type="presParOf" srcId="{61E9F883-3BC3-4B49-AC98-6D2063D49676}" destId="{4EE5AE74-E4DB-4C81-AD41-538D4DD19213}" srcOrd="0" destOrd="0" presId="urn:microsoft.com/office/officeart/2005/8/layout/hierarchy2"/>
    <dgm:cxn modelId="{BD542259-8486-415C-AD28-35DA30F40B59}" type="presParOf" srcId="{4EE5AE74-E4DB-4C81-AD41-538D4DD19213}" destId="{C0C9D2D5-0F53-4037-B661-FF55ABA329CE}" srcOrd="0" destOrd="0" presId="urn:microsoft.com/office/officeart/2005/8/layout/hierarchy2"/>
    <dgm:cxn modelId="{7AE55E42-DFDF-4888-8747-7781514C9140}" type="presParOf" srcId="{61E9F883-3BC3-4B49-AC98-6D2063D49676}" destId="{E734A8A7-9D2F-4D87-8404-B40375645429}" srcOrd="1" destOrd="0" presId="urn:microsoft.com/office/officeart/2005/8/layout/hierarchy2"/>
    <dgm:cxn modelId="{C8BE85C1-B333-4DA9-9183-BFF7939E845F}" type="presParOf" srcId="{E734A8A7-9D2F-4D87-8404-B40375645429}" destId="{EF45F464-E57C-42AC-B11F-F86F41388A27}" srcOrd="0" destOrd="0" presId="urn:microsoft.com/office/officeart/2005/8/layout/hierarchy2"/>
    <dgm:cxn modelId="{54577F0A-C4BC-4FCC-B23E-A60DD6471C88}" type="presParOf" srcId="{E734A8A7-9D2F-4D87-8404-B40375645429}" destId="{84222B1A-58B8-4BA3-836E-8838FC0772D7}" srcOrd="1" destOrd="0" presId="urn:microsoft.com/office/officeart/2005/8/layout/hierarchy2"/>
    <dgm:cxn modelId="{9A7D6B5C-E64C-49D2-B148-BC78A873E078}" type="presParOf" srcId="{5C89B6B1-5998-4B0F-8388-53F328EAEA1F}" destId="{AFB7D32F-67D7-4975-AED2-17F11FE0FCCA}" srcOrd="4" destOrd="0" presId="urn:microsoft.com/office/officeart/2005/8/layout/hierarchy2"/>
    <dgm:cxn modelId="{3D2271F1-E656-494B-A744-072D2FC10260}" type="presParOf" srcId="{AFB7D32F-67D7-4975-AED2-17F11FE0FCCA}" destId="{3889654C-4311-4CEE-B6ED-6F404E166432}" srcOrd="0" destOrd="0" presId="urn:microsoft.com/office/officeart/2005/8/layout/hierarchy2"/>
    <dgm:cxn modelId="{A0158D73-715E-444A-9C52-4CAEBA4B56FF}" type="presParOf" srcId="{5C89B6B1-5998-4B0F-8388-53F328EAEA1F}" destId="{554C0408-DE18-42CF-A62B-2E613C9ADA41}" srcOrd="5" destOrd="0" presId="urn:microsoft.com/office/officeart/2005/8/layout/hierarchy2"/>
    <dgm:cxn modelId="{10BEFA9C-A4DA-4817-890F-2D6E2ED19957}" type="presParOf" srcId="{554C0408-DE18-42CF-A62B-2E613C9ADA41}" destId="{9CD03A9B-710A-4673-B776-E819FD6D4F91}" srcOrd="0" destOrd="0" presId="urn:microsoft.com/office/officeart/2005/8/layout/hierarchy2"/>
    <dgm:cxn modelId="{121620B4-6FCB-4EC1-87CF-4B9C6036F3C1}" type="presParOf" srcId="{554C0408-DE18-42CF-A62B-2E613C9ADA41}" destId="{BB051FB8-303D-4422-8FC4-94020EC1A732}" srcOrd="1" destOrd="0" presId="urn:microsoft.com/office/officeart/2005/8/layout/hierarchy2"/>
    <dgm:cxn modelId="{BB5C1198-6152-4A4E-B605-275329F03D93}" type="presParOf" srcId="{BB051FB8-303D-4422-8FC4-94020EC1A732}" destId="{A5BA524A-B4EC-475A-96A3-B4BB82C7F48E}" srcOrd="0" destOrd="0" presId="urn:microsoft.com/office/officeart/2005/8/layout/hierarchy2"/>
    <dgm:cxn modelId="{12A93E92-3AC1-4987-957E-F977C9BB7C66}" type="presParOf" srcId="{A5BA524A-B4EC-475A-96A3-B4BB82C7F48E}" destId="{190D7447-B778-415F-89BF-662F84DA60CB}" srcOrd="0" destOrd="0" presId="urn:microsoft.com/office/officeart/2005/8/layout/hierarchy2"/>
    <dgm:cxn modelId="{EDE8176C-83D3-4E49-9A42-C42C5EFE8546}" type="presParOf" srcId="{BB051FB8-303D-4422-8FC4-94020EC1A732}" destId="{1CE1CFA7-A96B-4B51-BB9C-FCAB0B262731}" srcOrd="1" destOrd="0" presId="urn:microsoft.com/office/officeart/2005/8/layout/hierarchy2"/>
    <dgm:cxn modelId="{80AD9A7B-CA38-4771-88CE-78DE63627ECD}" type="presParOf" srcId="{1CE1CFA7-A96B-4B51-BB9C-FCAB0B262731}" destId="{B15E44EF-C498-452D-B433-475B95315C95}" srcOrd="0" destOrd="0" presId="urn:microsoft.com/office/officeart/2005/8/layout/hierarchy2"/>
    <dgm:cxn modelId="{783B450D-9770-4C96-BED2-2A97E21FDE67}" type="presParOf" srcId="{1CE1CFA7-A96B-4B51-BB9C-FCAB0B262731}" destId="{58E434C8-DBA8-4115-BA2E-1748D341B405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2656CDE-0591-4962-B998-9C91CFCE1345}" type="doc">
      <dgm:prSet loTypeId="urn:microsoft.com/office/officeart/2005/8/layout/hierarchy2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fr-FR"/>
        </a:p>
      </dgm:t>
    </dgm:pt>
    <dgm:pt modelId="{6D2D4247-36F5-4E63-988B-2F8789EA1B37}">
      <dgm:prSet phldrT="[Texte]" custT="1"/>
      <dgm:spPr>
        <a:solidFill>
          <a:srgbClr val="00FF00"/>
        </a:solidFill>
      </dgm:spPr>
      <dgm:t>
        <a:bodyPr/>
        <a:lstStyle/>
        <a:p>
          <a:r>
            <a:rPr lang="fr-FR" sz="2000" b="1" dirty="0" smtClean="0"/>
            <a:t>Modalités de croissance</a:t>
          </a:r>
          <a:endParaRPr lang="fr-FR" sz="2000" b="1" dirty="0"/>
        </a:p>
      </dgm:t>
    </dgm:pt>
    <dgm:pt modelId="{E04E5A7D-8762-4B03-914B-17F3AC6FCC3C}" type="parTrans" cxnId="{376E21EB-BA3F-42FF-A053-B4AC81ED6975}">
      <dgm:prSet/>
      <dgm:spPr/>
      <dgm:t>
        <a:bodyPr/>
        <a:lstStyle/>
        <a:p>
          <a:endParaRPr lang="fr-FR"/>
        </a:p>
      </dgm:t>
    </dgm:pt>
    <dgm:pt modelId="{725B4663-3DC5-4AB9-83DA-B84AEEDA1CAD}" type="sibTrans" cxnId="{376E21EB-BA3F-42FF-A053-B4AC81ED6975}">
      <dgm:prSet/>
      <dgm:spPr/>
      <dgm:t>
        <a:bodyPr/>
        <a:lstStyle/>
        <a:p>
          <a:endParaRPr lang="fr-FR"/>
        </a:p>
      </dgm:t>
    </dgm:pt>
    <dgm:pt modelId="{0E1B187D-FA06-40F2-A22E-C00D5AE0BEA1}">
      <dgm:prSet phldrT="[Texte]" custT="1"/>
      <dgm:spPr>
        <a:solidFill>
          <a:srgbClr val="00FFFF"/>
        </a:solidFill>
      </dgm:spPr>
      <dgm:t>
        <a:bodyPr/>
        <a:lstStyle/>
        <a:p>
          <a:r>
            <a:rPr lang="fr-FR" sz="1800" b="1" dirty="0" smtClean="0"/>
            <a:t>Croissance interne</a:t>
          </a:r>
          <a:endParaRPr lang="fr-FR" sz="1800" b="1" dirty="0"/>
        </a:p>
      </dgm:t>
    </dgm:pt>
    <dgm:pt modelId="{214D4286-D122-4076-86F2-0C5903250FE4}" type="parTrans" cxnId="{FCAF010C-6EAD-4687-A627-3BDD9E78930E}">
      <dgm:prSet/>
      <dgm:spPr/>
      <dgm:t>
        <a:bodyPr/>
        <a:lstStyle/>
        <a:p>
          <a:endParaRPr lang="fr-FR"/>
        </a:p>
      </dgm:t>
    </dgm:pt>
    <dgm:pt modelId="{2AC27810-437F-4CF2-B923-7048D7841F55}" type="sibTrans" cxnId="{FCAF010C-6EAD-4687-A627-3BDD9E78930E}">
      <dgm:prSet/>
      <dgm:spPr/>
      <dgm:t>
        <a:bodyPr/>
        <a:lstStyle/>
        <a:p>
          <a:endParaRPr lang="fr-FR"/>
        </a:p>
      </dgm:t>
    </dgm:pt>
    <dgm:pt modelId="{4C91E03F-232F-4AB4-80C8-B83E75E9E519}">
      <dgm:prSet phldrT="[Texte]" custT="1"/>
      <dgm:spPr>
        <a:solidFill>
          <a:srgbClr val="FFFF66"/>
        </a:solidFill>
      </dgm:spPr>
      <dgm:t>
        <a:bodyPr/>
        <a:lstStyle/>
        <a:p>
          <a:r>
            <a:rPr lang="fr-FR" sz="2000" b="1" dirty="0" smtClean="0"/>
            <a:t>Croissance externe</a:t>
          </a:r>
          <a:endParaRPr lang="fr-FR" sz="2000" b="1" dirty="0"/>
        </a:p>
      </dgm:t>
    </dgm:pt>
    <dgm:pt modelId="{4D06158F-EBA7-4CCC-B43B-F33AF450CA72}" type="parTrans" cxnId="{DC6DE3BA-1C69-46B0-91F7-AF0A794CCE45}">
      <dgm:prSet/>
      <dgm:spPr/>
      <dgm:t>
        <a:bodyPr/>
        <a:lstStyle/>
        <a:p>
          <a:endParaRPr lang="fr-FR"/>
        </a:p>
      </dgm:t>
    </dgm:pt>
    <dgm:pt modelId="{90A37E6D-1133-42C7-98DB-54B5FC0AEE29}" type="sibTrans" cxnId="{DC6DE3BA-1C69-46B0-91F7-AF0A794CCE45}">
      <dgm:prSet/>
      <dgm:spPr/>
      <dgm:t>
        <a:bodyPr/>
        <a:lstStyle/>
        <a:p>
          <a:endParaRPr lang="fr-FR"/>
        </a:p>
      </dgm:t>
    </dgm:pt>
    <dgm:pt modelId="{8B0F748B-FA16-4902-97D8-02818A8AD8A3}">
      <dgm:prSet custT="1"/>
      <dgm:spPr/>
      <dgm:t>
        <a:bodyPr/>
        <a:lstStyle/>
        <a:p>
          <a:pPr algn="l"/>
          <a:r>
            <a:rPr lang="fr-FR" sz="1600" dirty="0" smtClean="0"/>
            <a:t>correspond à l'acquisition de structures existantes.</a:t>
          </a:r>
          <a:endParaRPr lang="fr-FR" sz="1600" dirty="0"/>
        </a:p>
      </dgm:t>
    </dgm:pt>
    <dgm:pt modelId="{0E029692-BECB-4125-8ECD-A90FFC355D4F}" type="parTrans" cxnId="{1F52721A-AFC4-456E-8D3E-4E1C59D7AEF5}">
      <dgm:prSet/>
      <dgm:spPr/>
      <dgm:t>
        <a:bodyPr/>
        <a:lstStyle/>
        <a:p>
          <a:endParaRPr lang="fr-FR"/>
        </a:p>
      </dgm:t>
    </dgm:pt>
    <dgm:pt modelId="{8E51DAC3-8EAD-4872-86BB-CA4369AFD70E}" type="sibTrans" cxnId="{1F52721A-AFC4-456E-8D3E-4E1C59D7AEF5}">
      <dgm:prSet/>
      <dgm:spPr/>
      <dgm:t>
        <a:bodyPr/>
        <a:lstStyle/>
        <a:p>
          <a:endParaRPr lang="fr-FR"/>
        </a:p>
      </dgm:t>
    </dgm:pt>
    <dgm:pt modelId="{96AC9331-52C0-47B7-A706-D87C500CB4B9}">
      <dgm:prSet custT="1"/>
      <dgm:spPr/>
      <dgm:t>
        <a:bodyPr/>
        <a:lstStyle/>
        <a:p>
          <a:pPr algn="l"/>
          <a:r>
            <a:rPr lang="fr-FR" sz="1600" dirty="0" smtClean="0"/>
            <a:t>ou croissance organique - correspond au développement de l'entreprise par la mobilisation de ses ressources internes</a:t>
          </a:r>
          <a:endParaRPr lang="fr-FR" sz="1600" dirty="0"/>
        </a:p>
      </dgm:t>
    </dgm:pt>
    <dgm:pt modelId="{9994A08A-86F0-4EED-9A7A-D52EC32B7B92}" type="sibTrans" cxnId="{E6CC0840-F55F-4D77-B672-F1DCB08B909E}">
      <dgm:prSet/>
      <dgm:spPr/>
      <dgm:t>
        <a:bodyPr/>
        <a:lstStyle/>
        <a:p>
          <a:endParaRPr lang="fr-FR"/>
        </a:p>
      </dgm:t>
    </dgm:pt>
    <dgm:pt modelId="{A1D854AE-0231-4FDE-BFDF-E9D46B1F5EE3}" type="parTrans" cxnId="{E6CC0840-F55F-4D77-B672-F1DCB08B909E}">
      <dgm:prSet/>
      <dgm:spPr/>
      <dgm:t>
        <a:bodyPr/>
        <a:lstStyle/>
        <a:p>
          <a:endParaRPr lang="fr-FR"/>
        </a:p>
      </dgm:t>
    </dgm:pt>
    <dgm:pt modelId="{F170B504-AB17-4A39-B0DE-478FAF3ED621}">
      <dgm:prSet custT="1"/>
      <dgm:spPr>
        <a:solidFill>
          <a:srgbClr val="FFC000"/>
        </a:solidFill>
      </dgm:spPr>
      <dgm:t>
        <a:bodyPr/>
        <a:lstStyle/>
        <a:p>
          <a:r>
            <a:rPr lang="fr-FR" sz="2000" b="1" dirty="0" smtClean="0"/>
            <a:t>Croissance conjointe</a:t>
          </a:r>
        </a:p>
        <a:p>
          <a:r>
            <a:rPr lang="fr-FR" sz="2000" b="1" dirty="0" smtClean="0"/>
            <a:t>(joint-venture)</a:t>
          </a:r>
          <a:endParaRPr lang="fr-FR" sz="2000" b="1" dirty="0"/>
        </a:p>
      </dgm:t>
    </dgm:pt>
    <dgm:pt modelId="{AFCE957E-70FD-4B9C-8E8F-039E3C81EBD9}" type="parTrans" cxnId="{16C83D5E-53A7-477A-ABDB-4E7549C9BD7D}">
      <dgm:prSet/>
      <dgm:spPr/>
      <dgm:t>
        <a:bodyPr/>
        <a:lstStyle/>
        <a:p>
          <a:endParaRPr lang="fr-FR"/>
        </a:p>
      </dgm:t>
    </dgm:pt>
    <dgm:pt modelId="{AD557DCE-BC0C-4026-B536-60F8987EDEE9}" type="sibTrans" cxnId="{16C83D5E-53A7-477A-ABDB-4E7549C9BD7D}">
      <dgm:prSet/>
      <dgm:spPr/>
      <dgm:t>
        <a:bodyPr/>
        <a:lstStyle/>
        <a:p>
          <a:endParaRPr lang="fr-FR"/>
        </a:p>
      </dgm:t>
    </dgm:pt>
    <dgm:pt modelId="{9EB9ECE7-224A-461C-A871-98D970B52645}">
      <dgm:prSet custT="1"/>
      <dgm:spPr>
        <a:solidFill>
          <a:srgbClr val="CCCC00"/>
        </a:solidFill>
      </dgm:spPr>
      <dgm:t>
        <a:bodyPr/>
        <a:lstStyle/>
        <a:p>
          <a:r>
            <a:rPr lang="fr-FR" sz="2000" b="1" dirty="0" smtClean="0"/>
            <a:t>Internationalisation</a:t>
          </a:r>
          <a:endParaRPr lang="fr-FR" sz="2000" b="1" dirty="0"/>
        </a:p>
      </dgm:t>
    </dgm:pt>
    <dgm:pt modelId="{CEB36443-12B3-4415-9A64-37B952CAF769}" type="parTrans" cxnId="{722607EC-3DE6-4195-8100-ABE417D35B67}">
      <dgm:prSet/>
      <dgm:spPr/>
      <dgm:t>
        <a:bodyPr/>
        <a:lstStyle/>
        <a:p>
          <a:endParaRPr lang="fr-FR"/>
        </a:p>
      </dgm:t>
    </dgm:pt>
    <dgm:pt modelId="{B1E9097F-7764-4C3C-8EEC-C70EC8BF723A}" type="sibTrans" cxnId="{722607EC-3DE6-4195-8100-ABE417D35B67}">
      <dgm:prSet/>
      <dgm:spPr/>
      <dgm:t>
        <a:bodyPr/>
        <a:lstStyle/>
        <a:p>
          <a:endParaRPr lang="fr-FR"/>
        </a:p>
      </dgm:t>
    </dgm:pt>
    <dgm:pt modelId="{EB87C4B4-21E7-4094-B800-CE9752B66164}">
      <dgm:prSet/>
      <dgm:spPr/>
      <dgm:t>
        <a:bodyPr/>
        <a:lstStyle/>
        <a:p>
          <a:pPr algn="l"/>
          <a:r>
            <a:rPr lang="fr-FR" dirty="0" smtClean="0"/>
            <a:t>consiste pour l'entreprise à coopérer avec une ou plusieurs autres entreprises, tout en restant juridiquement indépendante. Chacune des entreprises engage une partie de ses ressources pour réaliser un projet commun</a:t>
          </a:r>
          <a:endParaRPr lang="fr-FR" dirty="0"/>
        </a:p>
      </dgm:t>
    </dgm:pt>
    <dgm:pt modelId="{2894F199-0B4A-4DD8-B1FA-482FF234B887}" type="parTrans" cxnId="{5ED3C92B-6817-450F-842B-461E58C4082B}">
      <dgm:prSet/>
      <dgm:spPr/>
      <dgm:t>
        <a:bodyPr/>
        <a:lstStyle/>
        <a:p>
          <a:endParaRPr lang="fr-FR"/>
        </a:p>
      </dgm:t>
    </dgm:pt>
    <dgm:pt modelId="{247E8B47-3775-49D2-89AD-2BCFBEC18619}" type="sibTrans" cxnId="{5ED3C92B-6817-450F-842B-461E58C4082B}">
      <dgm:prSet/>
      <dgm:spPr/>
      <dgm:t>
        <a:bodyPr/>
        <a:lstStyle/>
        <a:p>
          <a:endParaRPr lang="fr-FR"/>
        </a:p>
      </dgm:t>
    </dgm:pt>
    <dgm:pt modelId="{5E77F301-0987-4F3B-9DE1-EF82DB623733}">
      <dgm:prSet/>
      <dgm:spPr/>
      <dgm:t>
        <a:bodyPr/>
        <a:lstStyle/>
        <a:p>
          <a:pPr algn="l"/>
          <a:r>
            <a:rPr lang="fr-FR" dirty="0" smtClean="0"/>
            <a:t>vise à ouvrir de nouvelles parts de marché à l'international en trouvant des débouchés commerciaux</a:t>
          </a:r>
          <a:endParaRPr lang="fr-FR" dirty="0"/>
        </a:p>
      </dgm:t>
    </dgm:pt>
    <dgm:pt modelId="{BF07F7A1-76BE-4D05-AA64-DE44BF3DD012}" type="parTrans" cxnId="{F80FAE85-6A9C-4F6E-B6C4-180DF607DFBB}">
      <dgm:prSet/>
      <dgm:spPr/>
      <dgm:t>
        <a:bodyPr/>
        <a:lstStyle/>
        <a:p>
          <a:endParaRPr lang="fr-FR"/>
        </a:p>
      </dgm:t>
    </dgm:pt>
    <dgm:pt modelId="{8B05DBB4-B8C6-42F3-AE25-8AFA46A9C1AC}" type="sibTrans" cxnId="{F80FAE85-6A9C-4F6E-B6C4-180DF607DFBB}">
      <dgm:prSet/>
      <dgm:spPr/>
      <dgm:t>
        <a:bodyPr/>
        <a:lstStyle/>
        <a:p>
          <a:endParaRPr lang="fr-FR"/>
        </a:p>
      </dgm:t>
    </dgm:pt>
    <dgm:pt modelId="{16B49706-8FF1-4766-80E0-3384CB09C3B7}" type="pres">
      <dgm:prSet presAssocID="{D2656CDE-0591-4962-B998-9C91CFCE134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92F121F-4784-47D4-B3FB-1C76D3532F0B}" type="pres">
      <dgm:prSet presAssocID="{6D2D4247-36F5-4E63-988B-2F8789EA1B37}" presName="root1" presStyleCnt="0"/>
      <dgm:spPr/>
    </dgm:pt>
    <dgm:pt modelId="{CCE963D5-12D2-4A7E-A79F-365A86D166CD}" type="pres">
      <dgm:prSet presAssocID="{6D2D4247-36F5-4E63-988B-2F8789EA1B37}" presName="LevelOneTextNode" presStyleLbl="node0" presStyleIdx="0" presStyleCnt="1" custScaleX="6671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EED4B7C-7EEF-43BC-AC9B-801EAE67F6A0}" type="pres">
      <dgm:prSet presAssocID="{6D2D4247-36F5-4E63-988B-2F8789EA1B37}" presName="level2hierChild" presStyleCnt="0"/>
      <dgm:spPr/>
    </dgm:pt>
    <dgm:pt modelId="{D7A53948-1FAC-4A8F-95E7-9FD0C4DA2B1B}" type="pres">
      <dgm:prSet presAssocID="{214D4286-D122-4076-86F2-0C5903250FE4}" presName="conn2-1" presStyleLbl="parChTrans1D2" presStyleIdx="0" presStyleCnt="4"/>
      <dgm:spPr/>
      <dgm:t>
        <a:bodyPr/>
        <a:lstStyle/>
        <a:p>
          <a:endParaRPr lang="fr-FR"/>
        </a:p>
      </dgm:t>
    </dgm:pt>
    <dgm:pt modelId="{AC748D97-632D-4712-A5D8-3A70144E7FD4}" type="pres">
      <dgm:prSet presAssocID="{214D4286-D122-4076-86F2-0C5903250FE4}" presName="connTx" presStyleLbl="parChTrans1D2" presStyleIdx="0" presStyleCnt="4"/>
      <dgm:spPr/>
      <dgm:t>
        <a:bodyPr/>
        <a:lstStyle/>
        <a:p>
          <a:endParaRPr lang="fr-FR"/>
        </a:p>
      </dgm:t>
    </dgm:pt>
    <dgm:pt modelId="{A5FC402F-C156-45B7-98CE-1189D0CA275D}" type="pres">
      <dgm:prSet presAssocID="{0E1B187D-FA06-40F2-A22E-C00D5AE0BEA1}" presName="root2" presStyleCnt="0"/>
      <dgm:spPr/>
    </dgm:pt>
    <dgm:pt modelId="{AD62FD8E-7382-46E6-922D-C00DFE329D37}" type="pres">
      <dgm:prSet presAssocID="{0E1B187D-FA06-40F2-A22E-C00D5AE0BEA1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E4C1AD5-7FB8-4244-BFC9-38D86347A53E}" type="pres">
      <dgm:prSet presAssocID="{0E1B187D-FA06-40F2-A22E-C00D5AE0BEA1}" presName="level3hierChild" presStyleCnt="0"/>
      <dgm:spPr/>
    </dgm:pt>
    <dgm:pt modelId="{AB527D31-3D17-4C2F-8E02-C34E66B44F93}" type="pres">
      <dgm:prSet presAssocID="{A1D854AE-0231-4FDE-BFDF-E9D46B1F5EE3}" presName="conn2-1" presStyleLbl="parChTrans1D3" presStyleIdx="0" presStyleCnt="4"/>
      <dgm:spPr/>
      <dgm:t>
        <a:bodyPr/>
        <a:lstStyle/>
        <a:p>
          <a:endParaRPr lang="fr-FR"/>
        </a:p>
      </dgm:t>
    </dgm:pt>
    <dgm:pt modelId="{A29BA3E6-E6BB-4125-93BB-5E0A786AE78E}" type="pres">
      <dgm:prSet presAssocID="{A1D854AE-0231-4FDE-BFDF-E9D46B1F5EE3}" presName="connTx" presStyleLbl="parChTrans1D3" presStyleIdx="0" presStyleCnt="4"/>
      <dgm:spPr/>
      <dgm:t>
        <a:bodyPr/>
        <a:lstStyle/>
        <a:p>
          <a:endParaRPr lang="fr-FR"/>
        </a:p>
      </dgm:t>
    </dgm:pt>
    <dgm:pt modelId="{BE5D99FE-660E-4EFA-865F-4578A1A95B2E}" type="pres">
      <dgm:prSet presAssocID="{96AC9331-52C0-47B7-A706-D87C500CB4B9}" presName="root2" presStyleCnt="0"/>
      <dgm:spPr/>
    </dgm:pt>
    <dgm:pt modelId="{37809CD3-F6CD-4C3B-A44F-EF0D88CFA7AA}" type="pres">
      <dgm:prSet presAssocID="{96AC9331-52C0-47B7-A706-D87C500CB4B9}" presName="LevelTwoTextNode" presStyleLbl="node3" presStyleIdx="0" presStyleCnt="4" custScaleX="12942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8741752-4BAE-4A75-A7F5-D50F3FC0B44A}" type="pres">
      <dgm:prSet presAssocID="{96AC9331-52C0-47B7-A706-D87C500CB4B9}" presName="level3hierChild" presStyleCnt="0"/>
      <dgm:spPr/>
    </dgm:pt>
    <dgm:pt modelId="{127BD2AA-65AD-4E95-A5EA-8C837403DE28}" type="pres">
      <dgm:prSet presAssocID="{4D06158F-EBA7-4CCC-B43B-F33AF450CA72}" presName="conn2-1" presStyleLbl="parChTrans1D2" presStyleIdx="1" presStyleCnt="4"/>
      <dgm:spPr/>
      <dgm:t>
        <a:bodyPr/>
        <a:lstStyle/>
        <a:p>
          <a:endParaRPr lang="fr-FR"/>
        </a:p>
      </dgm:t>
    </dgm:pt>
    <dgm:pt modelId="{4EF43AEB-8198-48CC-8F17-B88963A6A246}" type="pres">
      <dgm:prSet presAssocID="{4D06158F-EBA7-4CCC-B43B-F33AF450CA72}" presName="connTx" presStyleLbl="parChTrans1D2" presStyleIdx="1" presStyleCnt="4"/>
      <dgm:spPr/>
      <dgm:t>
        <a:bodyPr/>
        <a:lstStyle/>
        <a:p>
          <a:endParaRPr lang="fr-FR"/>
        </a:p>
      </dgm:t>
    </dgm:pt>
    <dgm:pt modelId="{A4A88F90-9EC5-4019-B54B-1ADBC6695C72}" type="pres">
      <dgm:prSet presAssocID="{4C91E03F-232F-4AB4-80C8-B83E75E9E519}" presName="root2" presStyleCnt="0"/>
      <dgm:spPr/>
    </dgm:pt>
    <dgm:pt modelId="{6726AA19-B93D-4E91-9A73-992DE4B9C983}" type="pres">
      <dgm:prSet presAssocID="{4C91E03F-232F-4AB4-80C8-B83E75E9E519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C89B6B1-5998-4B0F-8388-53F328EAEA1F}" type="pres">
      <dgm:prSet presAssocID="{4C91E03F-232F-4AB4-80C8-B83E75E9E519}" presName="level3hierChild" presStyleCnt="0"/>
      <dgm:spPr/>
    </dgm:pt>
    <dgm:pt modelId="{AFB7D32F-67D7-4975-AED2-17F11FE0FCCA}" type="pres">
      <dgm:prSet presAssocID="{0E029692-BECB-4125-8ECD-A90FFC355D4F}" presName="conn2-1" presStyleLbl="parChTrans1D3" presStyleIdx="1" presStyleCnt="4"/>
      <dgm:spPr/>
      <dgm:t>
        <a:bodyPr/>
        <a:lstStyle/>
        <a:p>
          <a:endParaRPr lang="fr-FR"/>
        </a:p>
      </dgm:t>
    </dgm:pt>
    <dgm:pt modelId="{3889654C-4311-4CEE-B6ED-6F404E166432}" type="pres">
      <dgm:prSet presAssocID="{0E029692-BECB-4125-8ECD-A90FFC355D4F}" presName="connTx" presStyleLbl="parChTrans1D3" presStyleIdx="1" presStyleCnt="4"/>
      <dgm:spPr/>
      <dgm:t>
        <a:bodyPr/>
        <a:lstStyle/>
        <a:p>
          <a:endParaRPr lang="fr-FR"/>
        </a:p>
      </dgm:t>
    </dgm:pt>
    <dgm:pt modelId="{554C0408-DE18-42CF-A62B-2E613C9ADA41}" type="pres">
      <dgm:prSet presAssocID="{8B0F748B-FA16-4902-97D8-02818A8AD8A3}" presName="root2" presStyleCnt="0"/>
      <dgm:spPr/>
    </dgm:pt>
    <dgm:pt modelId="{9CD03A9B-710A-4673-B776-E819FD6D4F91}" type="pres">
      <dgm:prSet presAssocID="{8B0F748B-FA16-4902-97D8-02818A8AD8A3}" presName="LevelTwoTextNode" presStyleLbl="node3" presStyleIdx="1" presStyleCnt="4" custScaleX="130681" custScaleY="7246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B051FB8-303D-4422-8FC4-94020EC1A732}" type="pres">
      <dgm:prSet presAssocID="{8B0F748B-FA16-4902-97D8-02818A8AD8A3}" presName="level3hierChild" presStyleCnt="0"/>
      <dgm:spPr/>
    </dgm:pt>
    <dgm:pt modelId="{86322394-E574-4FAE-AA41-3982C2D74939}" type="pres">
      <dgm:prSet presAssocID="{AFCE957E-70FD-4B9C-8E8F-039E3C81EBD9}" presName="conn2-1" presStyleLbl="parChTrans1D2" presStyleIdx="2" presStyleCnt="4"/>
      <dgm:spPr/>
      <dgm:t>
        <a:bodyPr/>
        <a:lstStyle/>
        <a:p>
          <a:endParaRPr lang="fr-FR"/>
        </a:p>
      </dgm:t>
    </dgm:pt>
    <dgm:pt modelId="{81682192-7A4A-483D-85EF-EAA03569CF2F}" type="pres">
      <dgm:prSet presAssocID="{AFCE957E-70FD-4B9C-8E8F-039E3C81EBD9}" presName="connTx" presStyleLbl="parChTrans1D2" presStyleIdx="2" presStyleCnt="4"/>
      <dgm:spPr/>
      <dgm:t>
        <a:bodyPr/>
        <a:lstStyle/>
        <a:p>
          <a:endParaRPr lang="fr-FR"/>
        </a:p>
      </dgm:t>
    </dgm:pt>
    <dgm:pt modelId="{861BF2AF-AC30-47C1-89B2-F1963D9F2706}" type="pres">
      <dgm:prSet presAssocID="{F170B504-AB17-4A39-B0DE-478FAF3ED621}" presName="root2" presStyleCnt="0"/>
      <dgm:spPr/>
    </dgm:pt>
    <dgm:pt modelId="{80BF8518-D3CC-4760-894D-B517CEFCB299}" type="pres">
      <dgm:prSet presAssocID="{F170B504-AB17-4A39-B0DE-478FAF3ED621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6BB00B4-A9CB-4893-AE98-EE7A604B9B27}" type="pres">
      <dgm:prSet presAssocID="{F170B504-AB17-4A39-B0DE-478FAF3ED621}" presName="level3hierChild" presStyleCnt="0"/>
      <dgm:spPr/>
    </dgm:pt>
    <dgm:pt modelId="{6B17A428-F498-444D-9572-75DB560D9CBD}" type="pres">
      <dgm:prSet presAssocID="{2894F199-0B4A-4DD8-B1FA-482FF234B887}" presName="conn2-1" presStyleLbl="parChTrans1D3" presStyleIdx="2" presStyleCnt="4"/>
      <dgm:spPr/>
      <dgm:t>
        <a:bodyPr/>
        <a:lstStyle/>
        <a:p>
          <a:endParaRPr lang="fr-FR"/>
        </a:p>
      </dgm:t>
    </dgm:pt>
    <dgm:pt modelId="{B579A3C5-33A3-4DD1-B1AD-1E143C76208A}" type="pres">
      <dgm:prSet presAssocID="{2894F199-0B4A-4DD8-B1FA-482FF234B887}" presName="connTx" presStyleLbl="parChTrans1D3" presStyleIdx="2" presStyleCnt="4"/>
      <dgm:spPr/>
      <dgm:t>
        <a:bodyPr/>
        <a:lstStyle/>
        <a:p>
          <a:endParaRPr lang="fr-FR"/>
        </a:p>
      </dgm:t>
    </dgm:pt>
    <dgm:pt modelId="{20CA02F0-E1C0-4220-80CE-BDC62D6B32D4}" type="pres">
      <dgm:prSet presAssocID="{EB87C4B4-21E7-4094-B800-CE9752B66164}" presName="root2" presStyleCnt="0"/>
      <dgm:spPr/>
    </dgm:pt>
    <dgm:pt modelId="{69D11E85-210B-41F7-A2F0-2F8A0FB9F2E5}" type="pres">
      <dgm:prSet presAssocID="{EB87C4B4-21E7-4094-B800-CE9752B66164}" presName="LevelTwoTextNode" presStyleLbl="node3" presStyleIdx="2" presStyleCnt="4" custScaleX="16740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B0D2B57-3CDA-4408-AB67-19BDBF5478D9}" type="pres">
      <dgm:prSet presAssocID="{EB87C4B4-21E7-4094-B800-CE9752B66164}" presName="level3hierChild" presStyleCnt="0"/>
      <dgm:spPr/>
    </dgm:pt>
    <dgm:pt modelId="{FDC68B89-4F17-4B53-BFB8-5E054D8FD700}" type="pres">
      <dgm:prSet presAssocID="{CEB36443-12B3-4415-9A64-37B952CAF769}" presName="conn2-1" presStyleLbl="parChTrans1D2" presStyleIdx="3" presStyleCnt="4"/>
      <dgm:spPr/>
      <dgm:t>
        <a:bodyPr/>
        <a:lstStyle/>
        <a:p>
          <a:endParaRPr lang="fr-FR"/>
        </a:p>
      </dgm:t>
    </dgm:pt>
    <dgm:pt modelId="{038BE940-1B51-457C-82DB-AC507CE7F910}" type="pres">
      <dgm:prSet presAssocID="{CEB36443-12B3-4415-9A64-37B952CAF769}" presName="connTx" presStyleLbl="parChTrans1D2" presStyleIdx="3" presStyleCnt="4"/>
      <dgm:spPr/>
      <dgm:t>
        <a:bodyPr/>
        <a:lstStyle/>
        <a:p>
          <a:endParaRPr lang="fr-FR"/>
        </a:p>
      </dgm:t>
    </dgm:pt>
    <dgm:pt modelId="{2224D0C8-5E22-4A27-A808-804B44D58A09}" type="pres">
      <dgm:prSet presAssocID="{9EB9ECE7-224A-461C-A871-98D970B52645}" presName="root2" presStyleCnt="0"/>
      <dgm:spPr/>
    </dgm:pt>
    <dgm:pt modelId="{827FC9CE-56E0-42A1-A05F-52F52D96B81F}" type="pres">
      <dgm:prSet presAssocID="{9EB9ECE7-224A-461C-A871-98D970B52645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AD81271-61B5-41D1-B535-7D5544424C98}" type="pres">
      <dgm:prSet presAssocID="{9EB9ECE7-224A-461C-A871-98D970B52645}" presName="level3hierChild" presStyleCnt="0"/>
      <dgm:spPr/>
    </dgm:pt>
    <dgm:pt modelId="{441BE283-E83C-4729-BDB0-1003449EC4B3}" type="pres">
      <dgm:prSet presAssocID="{BF07F7A1-76BE-4D05-AA64-DE44BF3DD012}" presName="conn2-1" presStyleLbl="parChTrans1D3" presStyleIdx="3" presStyleCnt="4"/>
      <dgm:spPr/>
      <dgm:t>
        <a:bodyPr/>
        <a:lstStyle/>
        <a:p>
          <a:endParaRPr lang="fr-FR"/>
        </a:p>
      </dgm:t>
    </dgm:pt>
    <dgm:pt modelId="{49B72162-22B1-4D17-A9ED-FD9EA0BDA2CA}" type="pres">
      <dgm:prSet presAssocID="{BF07F7A1-76BE-4D05-AA64-DE44BF3DD012}" presName="connTx" presStyleLbl="parChTrans1D3" presStyleIdx="3" presStyleCnt="4"/>
      <dgm:spPr/>
      <dgm:t>
        <a:bodyPr/>
        <a:lstStyle/>
        <a:p>
          <a:endParaRPr lang="fr-FR"/>
        </a:p>
      </dgm:t>
    </dgm:pt>
    <dgm:pt modelId="{1B8B883A-B067-41B3-9318-5A312F5FC3BE}" type="pres">
      <dgm:prSet presAssocID="{5E77F301-0987-4F3B-9DE1-EF82DB623733}" presName="root2" presStyleCnt="0"/>
      <dgm:spPr/>
    </dgm:pt>
    <dgm:pt modelId="{495561CA-8C08-4B13-BE21-00283411F450}" type="pres">
      <dgm:prSet presAssocID="{5E77F301-0987-4F3B-9DE1-EF82DB623733}" presName="LevelTwoTextNode" presStyleLbl="node3" presStyleIdx="3" presStyleCnt="4" custScaleX="13423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8BCED00-72A2-46EB-B59E-9405847454FD}" type="pres">
      <dgm:prSet presAssocID="{5E77F301-0987-4F3B-9DE1-EF82DB623733}" presName="level3hierChild" presStyleCnt="0"/>
      <dgm:spPr/>
    </dgm:pt>
  </dgm:ptLst>
  <dgm:cxnLst>
    <dgm:cxn modelId="{271F246D-0796-4A9E-9233-9A4C68BFDF50}" type="presOf" srcId="{4D06158F-EBA7-4CCC-B43B-F33AF450CA72}" destId="{4EF43AEB-8198-48CC-8F17-B88963A6A246}" srcOrd="1" destOrd="0" presId="urn:microsoft.com/office/officeart/2005/8/layout/hierarchy2"/>
    <dgm:cxn modelId="{1E891511-4373-49F3-8165-D0CFFA180AED}" type="presOf" srcId="{AFCE957E-70FD-4B9C-8E8F-039E3C81EBD9}" destId="{86322394-E574-4FAE-AA41-3982C2D74939}" srcOrd="0" destOrd="0" presId="urn:microsoft.com/office/officeart/2005/8/layout/hierarchy2"/>
    <dgm:cxn modelId="{C72159DD-861C-492A-B1DC-9DD4E15D004E}" type="presOf" srcId="{0E1B187D-FA06-40F2-A22E-C00D5AE0BEA1}" destId="{AD62FD8E-7382-46E6-922D-C00DFE329D37}" srcOrd="0" destOrd="0" presId="urn:microsoft.com/office/officeart/2005/8/layout/hierarchy2"/>
    <dgm:cxn modelId="{BD93CA2E-63DF-4629-A01C-26E10E645365}" type="presOf" srcId="{BF07F7A1-76BE-4D05-AA64-DE44BF3DD012}" destId="{441BE283-E83C-4729-BDB0-1003449EC4B3}" srcOrd="0" destOrd="0" presId="urn:microsoft.com/office/officeart/2005/8/layout/hierarchy2"/>
    <dgm:cxn modelId="{D94DDF7D-6751-4FE2-833F-1A5653A231A1}" type="presOf" srcId="{4C91E03F-232F-4AB4-80C8-B83E75E9E519}" destId="{6726AA19-B93D-4E91-9A73-992DE4B9C983}" srcOrd="0" destOrd="0" presId="urn:microsoft.com/office/officeart/2005/8/layout/hierarchy2"/>
    <dgm:cxn modelId="{907AEEFB-FB1F-4DA2-A3CA-F4DE52CFF46D}" type="presOf" srcId="{AFCE957E-70FD-4B9C-8E8F-039E3C81EBD9}" destId="{81682192-7A4A-483D-85EF-EAA03569CF2F}" srcOrd="1" destOrd="0" presId="urn:microsoft.com/office/officeart/2005/8/layout/hierarchy2"/>
    <dgm:cxn modelId="{E6CC0840-F55F-4D77-B672-F1DCB08B909E}" srcId="{0E1B187D-FA06-40F2-A22E-C00D5AE0BEA1}" destId="{96AC9331-52C0-47B7-A706-D87C500CB4B9}" srcOrd="0" destOrd="0" parTransId="{A1D854AE-0231-4FDE-BFDF-E9D46B1F5EE3}" sibTransId="{9994A08A-86F0-4EED-9A7A-D52EC32B7B92}"/>
    <dgm:cxn modelId="{832A5ADF-52AF-45CA-BBE1-EC65B671E4C2}" type="presOf" srcId="{F170B504-AB17-4A39-B0DE-478FAF3ED621}" destId="{80BF8518-D3CC-4760-894D-B517CEFCB299}" srcOrd="0" destOrd="0" presId="urn:microsoft.com/office/officeart/2005/8/layout/hierarchy2"/>
    <dgm:cxn modelId="{1C42ACBE-8EB9-483F-A497-75EBE99FD983}" type="presOf" srcId="{5E77F301-0987-4F3B-9DE1-EF82DB623733}" destId="{495561CA-8C08-4B13-BE21-00283411F450}" srcOrd="0" destOrd="0" presId="urn:microsoft.com/office/officeart/2005/8/layout/hierarchy2"/>
    <dgm:cxn modelId="{40A806B5-A800-4FBC-920A-35F59C081AA1}" type="presOf" srcId="{0E029692-BECB-4125-8ECD-A90FFC355D4F}" destId="{3889654C-4311-4CEE-B6ED-6F404E166432}" srcOrd="1" destOrd="0" presId="urn:microsoft.com/office/officeart/2005/8/layout/hierarchy2"/>
    <dgm:cxn modelId="{C623D914-931D-4497-B2D3-A1FA5B4FA442}" type="presOf" srcId="{CEB36443-12B3-4415-9A64-37B952CAF769}" destId="{038BE940-1B51-457C-82DB-AC507CE7F910}" srcOrd="1" destOrd="0" presId="urn:microsoft.com/office/officeart/2005/8/layout/hierarchy2"/>
    <dgm:cxn modelId="{24681629-80F8-4974-853E-A8AEB6B154C7}" type="presOf" srcId="{CEB36443-12B3-4415-9A64-37B952CAF769}" destId="{FDC68B89-4F17-4B53-BFB8-5E054D8FD700}" srcOrd="0" destOrd="0" presId="urn:microsoft.com/office/officeart/2005/8/layout/hierarchy2"/>
    <dgm:cxn modelId="{3781B675-BBBE-4F7B-A81E-21826DDCE9EC}" type="presOf" srcId="{4D06158F-EBA7-4CCC-B43B-F33AF450CA72}" destId="{127BD2AA-65AD-4E95-A5EA-8C837403DE28}" srcOrd="0" destOrd="0" presId="urn:microsoft.com/office/officeart/2005/8/layout/hierarchy2"/>
    <dgm:cxn modelId="{DC6DE3BA-1C69-46B0-91F7-AF0A794CCE45}" srcId="{6D2D4247-36F5-4E63-988B-2F8789EA1B37}" destId="{4C91E03F-232F-4AB4-80C8-B83E75E9E519}" srcOrd="1" destOrd="0" parTransId="{4D06158F-EBA7-4CCC-B43B-F33AF450CA72}" sibTransId="{90A37E6D-1133-42C7-98DB-54B5FC0AEE29}"/>
    <dgm:cxn modelId="{C2F23B28-8F67-4F0C-81F4-04393A81DF1D}" type="presOf" srcId="{EB87C4B4-21E7-4094-B800-CE9752B66164}" destId="{69D11E85-210B-41F7-A2F0-2F8A0FB9F2E5}" srcOrd="0" destOrd="0" presId="urn:microsoft.com/office/officeart/2005/8/layout/hierarchy2"/>
    <dgm:cxn modelId="{5ED3C92B-6817-450F-842B-461E58C4082B}" srcId="{F170B504-AB17-4A39-B0DE-478FAF3ED621}" destId="{EB87C4B4-21E7-4094-B800-CE9752B66164}" srcOrd="0" destOrd="0" parTransId="{2894F199-0B4A-4DD8-B1FA-482FF234B887}" sibTransId="{247E8B47-3775-49D2-89AD-2BCFBEC18619}"/>
    <dgm:cxn modelId="{F80FAE85-6A9C-4F6E-B6C4-180DF607DFBB}" srcId="{9EB9ECE7-224A-461C-A871-98D970B52645}" destId="{5E77F301-0987-4F3B-9DE1-EF82DB623733}" srcOrd="0" destOrd="0" parTransId="{BF07F7A1-76BE-4D05-AA64-DE44BF3DD012}" sibTransId="{8B05DBB4-B8C6-42F3-AE25-8AFA46A9C1AC}"/>
    <dgm:cxn modelId="{04451CC4-A5E6-413B-A8DC-D2C576DC3B60}" type="presOf" srcId="{A1D854AE-0231-4FDE-BFDF-E9D46B1F5EE3}" destId="{A29BA3E6-E6BB-4125-93BB-5E0A786AE78E}" srcOrd="1" destOrd="0" presId="urn:microsoft.com/office/officeart/2005/8/layout/hierarchy2"/>
    <dgm:cxn modelId="{11373E06-CA07-45F7-9D5E-6625214237E8}" type="presOf" srcId="{0E029692-BECB-4125-8ECD-A90FFC355D4F}" destId="{AFB7D32F-67D7-4975-AED2-17F11FE0FCCA}" srcOrd="0" destOrd="0" presId="urn:microsoft.com/office/officeart/2005/8/layout/hierarchy2"/>
    <dgm:cxn modelId="{722607EC-3DE6-4195-8100-ABE417D35B67}" srcId="{6D2D4247-36F5-4E63-988B-2F8789EA1B37}" destId="{9EB9ECE7-224A-461C-A871-98D970B52645}" srcOrd="3" destOrd="0" parTransId="{CEB36443-12B3-4415-9A64-37B952CAF769}" sibTransId="{B1E9097F-7764-4C3C-8EEC-C70EC8BF723A}"/>
    <dgm:cxn modelId="{376E21EB-BA3F-42FF-A053-B4AC81ED6975}" srcId="{D2656CDE-0591-4962-B998-9C91CFCE1345}" destId="{6D2D4247-36F5-4E63-988B-2F8789EA1B37}" srcOrd="0" destOrd="0" parTransId="{E04E5A7D-8762-4B03-914B-17F3AC6FCC3C}" sibTransId="{725B4663-3DC5-4AB9-83DA-B84AEEDA1CAD}"/>
    <dgm:cxn modelId="{FCAF010C-6EAD-4687-A627-3BDD9E78930E}" srcId="{6D2D4247-36F5-4E63-988B-2F8789EA1B37}" destId="{0E1B187D-FA06-40F2-A22E-C00D5AE0BEA1}" srcOrd="0" destOrd="0" parTransId="{214D4286-D122-4076-86F2-0C5903250FE4}" sibTransId="{2AC27810-437F-4CF2-B923-7048D7841F55}"/>
    <dgm:cxn modelId="{16C83D5E-53A7-477A-ABDB-4E7549C9BD7D}" srcId="{6D2D4247-36F5-4E63-988B-2F8789EA1B37}" destId="{F170B504-AB17-4A39-B0DE-478FAF3ED621}" srcOrd="2" destOrd="0" parTransId="{AFCE957E-70FD-4B9C-8E8F-039E3C81EBD9}" sibTransId="{AD557DCE-BC0C-4026-B536-60F8987EDEE9}"/>
    <dgm:cxn modelId="{182955DF-592C-4ADF-9E53-56DE055EE462}" type="presOf" srcId="{D2656CDE-0591-4962-B998-9C91CFCE1345}" destId="{16B49706-8FF1-4766-80E0-3384CB09C3B7}" srcOrd="0" destOrd="0" presId="urn:microsoft.com/office/officeart/2005/8/layout/hierarchy2"/>
    <dgm:cxn modelId="{AB0E9583-0679-4FDB-ABD7-8534559A8C53}" type="presOf" srcId="{8B0F748B-FA16-4902-97D8-02818A8AD8A3}" destId="{9CD03A9B-710A-4673-B776-E819FD6D4F91}" srcOrd="0" destOrd="0" presId="urn:microsoft.com/office/officeart/2005/8/layout/hierarchy2"/>
    <dgm:cxn modelId="{1F52721A-AFC4-456E-8D3E-4E1C59D7AEF5}" srcId="{4C91E03F-232F-4AB4-80C8-B83E75E9E519}" destId="{8B0F748B-FA16-4902-97D8-02818A8AD8A3}" srcOrd="0" destOrd="0" parTransId="{0E029692-BECB-4125-8ECD-A90FFC355D4F}" sibTransId="{8E51DAC3-8EAD-4872-86BB-CA4369AFD70E}"/>
    <dgm:cxn modelId="{AB0E5D0B-5103-4D86-A2FF-C8A6B57AADC2}" type="presOf" srcId="{BF07F7A1-76BE-4D05-AA64-DE44BF3DD012}" destId="{49B72162-22B1-4D17-A9ED-FD9EA0BDA2CA}" srcOrd="1" destOrd="0" presId="urn:microsoft.com/office/officeart/2005/8/layout/hierarchy2"/>
    <dgm:cxn modelId="{983C8AB8-C7A9-401C-925C-1972B26C4E02}" type="presOf" srcId="{214D4286-D122-4076-86F2-0C5903250FE4}" destId="{AC748D97-632D-4712-A5D8-3A70144E7FD4}" srcOrd="1" destOrd="0" presId="urn:microsoft.com/office/officeart/2005/8/layout/hierarchy2"/>
    <dgm:cxn modelId="{D0F62931-D9F9-4454-BE5B-BF40F8F1BE52}" type="presOf" srcId="{96AC9331-52C0-47B7-A706-D87C500CB4B9}" destId="{37809CD3-F6CD-4C3B-A44F-EF0D88CFA7AA}" srcOrd="0" destOrd="0" presId="urn:microsoft.com/office/officeart/2005/8/layout/hierarchy2"/>
    <dgm:cxn modelId="{7C1B87AD-F70A-47CF-9C43-19DEE4942E75}" type="presOf" srcId="{A1D854AE-0231-4FDE-BFDF-E9D46B1F5EE3}" destId="{AB527D31-3D17-4C2F-8E02-C34E66B44F93}" srcOrd="0" destOrd="0" presId="urn:microsoft.com/office/officeart/2005/8/layout/hierarchy2"/>
    <dgm:cxn modelId="{0E9A976F-E60C-4724-8B7D-65EF75DAF8F1}" type="presOf" srcId="{214D4286-D122-4076-86F2-0C5903250FE4}" destId="{D7A53948-1FAC-4A8F-95E7-9FD0C4DA2B1B}" srcOrd="0" destOrd="0" presId="urn:microsoft.com/office/officeart/2005/8/layout/hierarchy2"/>
    <dgm:cxn modelId="{CB6E63DF-99AE-4D44-85D1-A348B54A5109}" type="presOf" srcId="{6D2D4247-36F5-4E63-988B-2F8789EA1B37}" destId="{CCE963D5-12D2-4A7E-A79F-365A86D166CD}" srcOrd="0" destOrd="0" presId="urn:microsoft.com/office/officeart/2005/8/layout/hierarchy2"/>
    <dgm:cxn modelId="{26BD7643-8502-422C-A0D1-5823AE0F154E}" type="presOf" srcId="{2894F199-0B4A-4DD8-B1FA-482FF234B887}" destId="{B579A3C5-33A3-4DD1-B1AD-1E143C76208A}" srcOrd="1" destOrd="0" presId="urn:microsoft.com/office/officeart/2005/8/layout/hierarchy2"/>
    <dgm:cxn modelId="{C087EFEF-55EE-4973-961D-5F517AAA8542}" type="presOf" srcId="{9EB9ECE7-224A-461C-A871-98D970B52645}" destId="{827FC9CE-56E0-42A1-A05F-52F52D96B81F}" srcOrd="0" destOrd="0" presId="urn:microsoft.com/office/officeart/2005/8/layout/hierarchy2"/>
    <dgm:cxn modelId="{015BF89A-B67D-45EA-8F88-A7C323152B57}" type="presOf" srcId="{2894F199-0B4A-4DD8-B1FA-482FF234B887}" destId="{6B17A428-F498-444D-9572-75DB560D9CBD}" srcOrd="0" destOrd="0" presId="urn:microsoft.com/office/officeart/2005/8/layout/hierarchy2"/>
    <dgm:cxn modelId="{2467CEE1-9BA3-44D1-814F-A5F2C5DF7F63}" type="presParOf" srcId="{16B49706-8FF1-4766-80E0-3384CB09C3B7}" destId="{592F121F-4784-47D4-B3FB-1C76D3532F0B}" srcOrd="0" destOrd="0" presId="urn:microsoft.com/office/officeart/2005/8/layout/hierarchy2"/>
    <dgm:cxn modelId="{503FE8B4-E88F-48F6-830B-D8F49C840F62}" type="presParOf" srcId="{592F121F-4784-47D4-B3FB-1C76D3532F0B}" destId="{CCE963D5-12D2-4A7E-A79F-365A86D166CD}" srcOrd="0" destOrd="0" presId="urn:microsoft.com/office/officeart/2005/8/layout/hierarchy2"/>
    <dgm:cxn modelId="{7593A182-5673-4380-9289-016209394AB0}" type="presParOf" srcId="{592F121F-4784-47D4-B3FB-1C76D3532F0B}" destId="{FEED4B7C-7EEF-43BC-AC9B-801EAE67F6A0}" srcOrd="1" destOrd="0" presId="urn:microsoft.com/office/officeart/2005/8/layout/hierarchy2"/>
    <dgm:cxn modelId="{D840DAD5-DD8E-49A8-AF10-3FF07CB00A32}" type="presParOf" srcId="{FEED4B7C-7EEF-43BC-AC9B-801EAE67F6A0}" destId="{D7A53948-1FAC-4A8F-95E7-9FD0C4DA2B1B}" srcOrd="0" destOrd="0" presId="urn:microsoft.com/office/officeart/2005/8/layout/hierarchy2"/>
    <dgm:cxn modelId="{48B3776E-B01B-47FF-998F-38AE85B2BE7D}" type="presParOf" srcId="{D7A53948-1FAC-4A8F-95E7-9FD0C4DA2B1B}" destId="{AC748D97-632D-4712-A5D8-3A70144E7FD4}" srcOrd="0" destOrd="0" presId="urn:microsoft.com/office/officeart/2005/8/layout/hierarchy2"/>
    <dgm:cxn modelId="{25B6E72E-2CFB-4115-AED5-A1A6A83A7F37}" type="presParOf" srcId="{FEED4B7C-7EEF-43BC-AC9B-801EAE67F6A0}" destId="{A5FC402F-C156-45B7-98CE-1189D0CA275D}" srcOrd="1" destOrd="0" presId="urn:microsoft.com/office/officeart/2005/8/layout/hierarchy2"/>
    <dgm:cxn modelId="{CA209160-EC72-4B02-909B-4A8B6961BDD8}" type="presParOf" srcId="{A5FC402F-C156-45B7-98CE-1189D0CA275D}" destId="{AD62FD8E-7382-46E6-922D-C00DFE329D37}" srcOrd="0" destOrd="0" presId="urn:microsoft.com/office/officeart/2005/8/layout/hierarchy2"/>
    <dgm:cxn modelId="{3387AA42-31C4-4A6D-9B3F-8D05959049E8}" type="presParOf" srcId="{A5FC402F-C156-45B7-98CE-1189D0CA275D}" destId="{4E4C1AD5-7FB8-4244-BFC9-38D86347A53E}" srcOrd="1" destOrd="0" presId="urn:microsoft.com/office/officeart/2005/8/layout/hierarchy2"/>
    <dgm:cxn modelId="{E1EAFBDC-A9C7-40EF-B0BD-FAD9B1D20686}" type="presParOf" srcId="{4E4C1AD5-7FB8-4244-BFC9-38D86347A53E}" destId="{AB527D31-3D17-4C2F-8E02-C34E66B44F93}" srcOrd="0" destOrd="0" presId="urn:microsoft.com/office/officeart/2005/8/layout/hierarchy2"/>
    <dgm:cxn modelId="{D71F7D3C-745F-4784-BB1A-C3483E14C13E}" type="presParOf" srcId="{AB527D31-3D17-4C2F-8E02-C34E66B44F93}" destId="{A29BA3E6-E6BB-4125-93BB-5E0A786AE78E}" srcOrd="0" destOrd="0" presId="urn:microsoft.com/office/officeart/2005/8/layout/hierarchy2"/>
    <dgm:cxn modelId="{939FF337-0B41-425B-A95C-508CF948B77D}" type="presParOf" srcId="{4E4C1AD5-7FB8-4244-BFC9-38D86347A53E}" destId="{BE5D99FE-660E-4EFA-865F-4578A1A95B2E}" srcOrd="1" destOrd="0" presId="urn:microsoft.com/office/officeart/2005/8/layout/hierarchy2"/>
    <dgm:cxn modelId="{CFEAE971-FEE2-4B92-9B87-D26A0B58624D}" type="presParOf" srcId="{BE5D99FE-660E-4EFA-865F-4578A1A95B2E}" destId="{37809CD3-F6CD-4C3B-A44F-EF0D88CFA7AA}" srcOrd="0" destOrd="0" presId="urn:microsoft.com/office/officeart/2005/8/layout/hierarchy2"/>
    <dgm:cxn modelId="{66D5F86F-E427-4824-AED0-AEBB725A8B32}" type="presParOf" srcId="{BE5D99FE-660E-4EFA-865F-4578A1A95B2E}" destId="{E8741752-4BAE-4A75-A7F5-D50F3FC0B44A}" srcOrd="1" destOrd="0" presId="urn:microsoft.com/office/officeart/2005/8/layout/hierarchy2"/>
    <dgm:cxn modelId="{FBF635D8-CB8F-41AC-B0A6-C906EC549294}" type="presParOf" srcId="{FEED4B7C-7EEF-43BC-AC9B-801EAE67F6A0}" destId="{127BD2AA-65AD-4E95-A5EA-8C837403DE28}" srcOrd="2" destOrd="0" presId="urn:microsoft.com/office/officeart/2005/8/layout/hierarchy2"/>
    <dgm:cxn modelId="{E0A09EB3-B334-43D7-A7DF-7728928D1DA8}" type="presParOf" srcId="{127BD2AA-65AD-4E95-A5EA-8C837403DE28}" destId="{4EF43AEB-8198-48CC-8F17-B88963A6A246}" srcOrd="0" destOrd="0" presId="urn:microsoft.com/office/officeart/2005/8/layout/hierarchy2"/>
    <dgm:cxn modelId="{B797B376-00CF-4945-BF57-661AA80781D0}" type="presParOf" srcId="{FEED4B7C-7EEF-43BC-AC9B-801EAE67F6A0}" destId="{A4A88F90-9EC5-4019-B54B-1ADBC6695C72}" srcOrd="3" destOrd="0" presId="urn:microsoft.com/office/officeart/2005/8/layout/hierarchy2"/>
    <dgm:cxn modelId="{C1226C7E-9F91-4948-860F-E1E4ED81131E}" type="presParOf" srcId="{A4A88F90-9EC5-4019-B54B-1ADBC6695C72}" destId="{6726AA19-B93D-4E91-9A73-992DE4B9C983}" srcOrd="0" destOrd="0" presId="urn:microsoft.com/office/officeart/2005/8/layout/hierarchy2"/>
    <dgm:cxn modelId="{BAAB03F7-7308-44BE-8476-848D5D6D1B06}" type="presParOf" srcId="{A4A88F90-9EC5-4019-B54B-1ADBC6695C72}" destId="{5C89B6B1-5998-4B0F-8388-53F328EAEA1F}" srcOrd="1" destOrd="0" presId="urn:microsoft.com/office/officeart/2005/8/layout/hierarchy2"/>
    <dgm:cxn modelId="{9A7D6B5C-E64C-49D2-B148-BC78A873E078}" type="presParOf" srcId="{5C89B6B1-5998-4B0F-8388-53F328EAEA1F}" destId="{AFB7D32F-67D7-4975-AED2-17F11FE0FCCA}" srcOrd="0" destOrd="0" presId="urn:microsoft.com/office/officeart/2005/8/layout/hierarchy2"/>
    <dgm:cxn modelId="{3D2271F1-E656-494B-A744-072D2FC10260}" type="presParOf" srcId="{AFB7D32F-67D7-4975-AED2-17F11FE0FCCA}" destId="{3889654C-4311-4CEE-B6ED-6F404E166432}" srcOrd="0" destOrd="0" presId="urn:microsoft.com/office/officeart/2005/8/layout/hierarchy2"/>
    <dgm:cxn modelId="{A0158D73-715E-444A-9C52-4CAEBA4B56FF}" type="presParOf" srcId="{5C89B6B1-5998-4B0F-8388-53F328EAEA1F}" destId="{554C0408-DE18-42CF-A62B-2E613C9ADA41}" srcOrd="1" destOrd="0" presId="urn:microsoft.com/office/officeart/2005/8/layout/hierarchy2"/>
    <dgm:cxn modelId="{10BEFA9C-A4DA-4817-890F-2D6E2ED19957}" type="presParOf" srcId="{554C0408-DE18-42CF-A62B-2E613C9ADA41}" destId="{9CD03A9B-710A-4673-B776-E819FD6D4F91}" srcOrd="0" destOrd="0" presId="urn:microsoft.com/office/officeart/2005/8/layout/hierarchy2"/>
    <dgm:cxn modelId="{121620B4-6FCB-4EC1-87CF-4B9C6036F3C1}" type="presParOf" srcId="{554C0408-DE18-42CF-A62B-2E613C9ADA41}" destId="{BB051FB8-303D-4422-8FC4-94020EC1A732}" srcOrd="1" destOrd="0" presId="urn:microsoft.com/office/officeart/2005/8/layout/hierarchy2"/>
    <dgm:cxn modelId="{A74DBB4E-DA92-42E3-B386-BEA3F7898986}" type="presParOf" srcId="{FEED4B7C-7EEF-43BC-AC9B-801EAE67F6A0}" destId="{86322394-E574-4FAE-AA41-3982C2D74939}" srcOrd="4" destOrd="0" presId="urn:microsoft.com/office/officeart/2005/8/layout/hierarchy2"/>
    <dgm:cxn modelId="{148AD78E-C34C-4F8B-950A-A1F2D1B260DE}" type="presParOf" srcId="{86322394-E574-4FAE-AA41-3982C2D74939}" destId="{81682192-7A4A-483D-85EF-EAA03569CF2F}" srcOrd="0" destOrd="0" presId="urn:microsoft.com/office/officeart/2005/8/layout/hierarchy2"/>
    <dgm:cxn modelId="{EE90B834-5CBA-442D-98FB-F3B2443B08BF}" type="presParOf" srcId="{FEED4B7C-7EEF-43BC-AC9B-801EAE67F6A0}" destId="{861BF2AF-AC30-47C1-89B2-F1963D9F2706}" srcOrd="5" destOrd="0" presId="urn:microsoft.com/office/officeart/2005/8/layout/hierarchy2"/>
    <dgm:cxn modelId="{3D85B4F4-CC85-4F59-81B1-265ADBAFA4CB}" type="presParOf" srcId="{861BF2AF-AC30-47C1-89B2-F1963D9F2706}" destId="{80BF8518-D3CC-4760-894D-B517CEFCB299}" srcOrd="0" destOrd="0" presId="urn:microsoft.com/office/officeart/2005/8/layout/hierarchy2"/>
    <dgm:cxn modelId="{22D58F0C-D8F5-4A60-8720-FDA7C3B0DECB}" type="presParOf" srcId="{861BF2AF-AC30-47C1-89B2-F1963D9F2706}" destId="{A6BB00B4-A9CB-4893-AE98-EE7A604B9B27}" srcOrd="1" destOrd="0" presId="urn:microsoft.com/office/officeart/2005/8/layout/hierarchy2"/>
    <dgm:cxn modelId="{62848908-22E5-460A-9893-C972877BD6D2}" type="presParOf" srcId="{A6BB00B4-A9CB-4893-AE98-EE7A604B9B27}" destId="{6B17A428-F498-444D-9572-75DB560D9CBD}" srcOrd="0" destOrd="0" presId="urn:microsoft.com/office/officeart/2005/8/layout/hierarchy2"/>
    <dgm:cxn modelId="{84D2B2F4-6A8B-4143-B735-AE7E85FCE132}" type="presParOf" srcId="{6B17A428-F498-444D-9572-75DB560D9CBD}" destId="{B579A3C5-33A3-4DD1-B1AD-1E143C76208A}" srcOrd="0" destOrd="0" presId="urn:microsoft.com/office/officeart/2005/8/layout/hierarchy2"/>
    <dgm:cxn modelId="{B4FD61CC-0436-4B52-9B21-5B65DF5FEC58}" type="presParOf" srcId="{A6BB00B4-A9CB-4893-AE98-EE7A604B9B27}" destId="{20CA02F0-E1C0-4220-80CE-BDC62D6B32D4}" srcOrd="1" destOrd="0" presId="urn:microsoft.com/office/officeart/2005/8/layout/hierarchy2"/>
    <dgm:cxn modelId="{497D8C66-B667-4366-8F2D-DBE669978ACF}" type="presParOf" srcId="{20CA02F0-E1C0-4220-80CE-BDC62D6B32D4}" destId="{69D11E85-210B-41F7-A2F0-2F8A0FB9F2E5}" srcOrd="0" destOrd="0" presId="urn:microsoft.com/office/officeart/2005/8/layout/hierarchy2"/>
    <dgm:cxn modelId="{DD4E390C-847F-4D52-BC1C-7A2452484906}" type="presParOf" srcId="{20CA02F0-E1C0-4220-80CE-BDC62D6B32D4}" destId="{AB0D2B57-3CDA-4408-AB67-19BDBF5478D9}" srcOrd="1" destOrd="0" presId="urn:microsoft.com/office/officeart/2005/8/layout/hierarchy2"/>
    <dgm:cxn modelId="{258C3C0E-775F-4F3E-90CC-29530DA9029F}" type="presParOf" srcId="{FEED4B7C-7EEF-43BC-AC9B-801EAE67F6A0}" destId="{FDC68B89-4F17-4B53-BFB8-5E054D8FD700}" srcOrd="6" destOrd="0" presId="urn:microsoft.com/office/officeart/2005/8/layout/hierarchy2"/>
    <dgm:cxn modelId="{0CE6A143-BC6B-425D-A798-D5BF3DF82867}" type="presParOf" srcId="{FDC68B89-4F17-4B53-BFB8-5E054D8FD700}" destId="{038BE940-1B51-457C-82DB-AC507CE7F910}" srcOrd="0" destOrd="0" presId="urn:microsoft.com/office/officeart/2005/8/layout/hierarchy2"/>
    <dgm:cxn modelId="{401DF977-7622-4585-87D5-2C195F06A7B4}" type="presParOf" srcId="{FEED4B7C-7EEF-43BC-AC9B-801EAE67F6A0}" destId="{2224D0C8-5E22-4A27-A808-804B44D58A09}" srcOrd="7" destOrd="0" presId="urn:microsoft.com/office/officeart/2005/8/layout/hierarchy2"/>
    <dgm:cxn modelId="{137EB2E7-6CC4-4A98-907B-225A926A655A}" type="presParOf" srcId="{2224D0C8-5E22-4A27-A808-804B44D58A09}" destId="{827FC9CE-56E0-42A1-A05F-52F52D96B81F}" srcOrd="0" destOrd="0" presId="urn:microsoft.com/office/officeart/2005/8/layout/hierarchy2"/>
    <dgm:cxn modelId="{625E1955-9CA9-4CF7-94EC-6EEAED797430}" type="presParOf" srcId="{2224D0C8-5E22-4A27-A808-804B44D58A09}" destId="{3AD81271-61B5-41D1-B535-7D5544424C98}" srcOrd="1" destOrd="0" presId="urn:microsoft.com/office/officeart/2005/8/layout/hierarchy2"/>
    <dgm:cxn modelId="{067A1773-AEFA-44F7-9647-A3F5D859BBB1}" type="presParOf" srcId="{3AD81271-61B5-41D1-B535-7D5544424C98}" destId="{441BE283-E83C-4729-BDB0-1003449EC4B3}" srcOrd="0" destOrd="0" presId="urn:microsoft.com/office/officeart/2005/8/layout/hierarchy2"/>
    <dgm:cxn modelId="{27FBE707-F44D-4C92-AA6C-BF7CBC3A1F96}" type="presParOf" srcId="{441BE283-E83C-4729-BDB0-1003449EC4B3}" destId="{49B72162-22B1-4D17-A9ED-FD9EA0BDA2CA}" srcOrd="0" destOrd="0" presId="urn:microsoft.com/office/officeart/2005/8/layout/hierarchy2"/>
    <dgm:cxn modelId="{B2BACA7C-BBBF-4E98-976F-63E1A4D00F6D}" type="presParOf" srcId="{3AD81271-61B5-41D1-B535-7D5544424C98}" destId="{1B8B883A-B067-41B3-9318-5A312F5FC3BE}" srcOrd="1" destOrd="0" presId="urn:microsoft.com/office/officeart/2005/8/layout/hierarchy2"/>
    <dgm:cxn modelId="{1C19FDF0-CF39-4FB1-AEF3-487ADD3D9A4D}" type="presParOf" srcId="{1B8B883A-B067-41B3-9318-5A312F5FC3BE}" destId="{495561CA-8C08-4B13-BE21-00283411F450}" srcOrd="0" destOrd="0" presId="urn:microsoft.com/office/officeart/2005/8/layout/hierarchy2"/>
    <dgm:cxn modelId="{BCEF3E43-6638-43AA-9BCD-6AE613A618E1}" type="presParOf" srcId="{1B8B883A-B067-41B3-9318-5A312F5FC3BE}" destId="{F8BCED00-72A2-46EB-B59E-9405847454F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1F0978-3C47-4269-93C1-14EB7AF9A432}">
      <dsp:nvSpPr>
        <dsp:cNvPr id="0" name=""/>
        <dsp:cNvSpPr/>
      </dsp:nvSpPr>
      <dsp:spPr>
        <a:xfrm>
          <a:off x="8528" y="2144003"/>
          <a:ext cx="3059209" cy="1529604"/>
        </a:xfrm>
        <a:prstGeom prst="roundRect">
          <a:avLst>
            <a:gd name="adj" fmla="val 10000"/>
          </a:avLst>
        </a:prstGeom>
        <a:solidFill>
          <a:srgbClr val="92D050"/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300" kern="1200" dirty="0" smtClean="0"/>
            <a:t>Démarche d’analyse stratégique</a:t>
          </a:r>
          <a:endParaRPr lang="fr-FR" sz="3300" kern="1200" dirty="0"/>
        </a:p>
      </dsp:txBody>
      <dsp:txXfrm>
        <a:off x="53329" y="2188804"/>
        <a:ext cx="2969607" cy="1440002"/>
      </dsp:txXfrm>
    </dsp:sp>
    <dsp:sp modelId="{A7AB4A3F-A5B7-44E8-AEC2-A76F3F25E5FD}">
      <dsp:nvSpPr>
        <dsp:cNvPr id="0" name=""/>
        <dsp:cNvSpPr/>
      </dsp:nvSpPr>
      <dsp:spPr>
        <a:xfrm rot="18269700">
          <a:off x="2599225" y="1994740"/>
          <a:ext cx="2160709" cy="47326"/>
        </a:xfrm>
        <a:custGeom>
          <a:avLst/>
          <a:gdLst/>
          <a:ahLst/>
          <a:cxnLst/>
          <a:rect l="0" t="0" r="0" b="0"/>
          <a:pathLst>
            <a:path>
              <a:moveTo>
                <a:pt x="0" y="23663"/>
              </a:moveTo>
              <a:lnTo>
                <a:pt x="2160709" y="23663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700" kern="1200"/>
        </a:p>
      </dsp:txBody>
      <dsp:txXfrm>
        <a:off x="3625562" y="1964386"/>
        <a:ext cx="108035" cy="108035"/>
      </dsp:txXfrm>
    </dsp:sp>
    <dsp:sp modelId="{E1284F02-E16C-4F27-AC7A-C0501AE11EED}">
      <dsp:nvSpPr>
        <dsp:cNvPr id="0" name=""/>
        <dsp:cNvSpPr/>
      </dsp:nvSpPr>
      <dsp:spPr>
        <a:xfrm>
          <a:off x="4291422" y="363199"/>
          <a:ext cx="3801037" cy="152960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>
              <a:solidFill>
                <a:srgbClr val="C00000"/>
              </a:solidFill>
            </a:rPr>
            <a:t>Les facteurs clés de succès ? FCS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= élément qu'une entreprise doit nécessairement maîtriser au risque de ne pas être compétitive</a:t>
          </a:r>
          <a:endParaRPr lang="fr-FR" sz="2000" kern="1200" dirty="0"/>
        </a:p>
      </dsp:txBody>
      <dsp:txXfrm>
        <a:off x="4336223" y="408000"/>
        <a:ext cx="3711435" cy="1440002"/>
      </dsp:txXfrm>
    </dsp:sp>
    <dsp:sp modelId="{06A577D2-9D3C-437A-A859-7D7198C7BBEF}">
      <dsp:nvSpPr>
        <dsp:cNvPr id="0" name=""/>
        <dsp:cNvSpPr/>
      </dsp:nvSpPr>
      <dsp:spPr>
        <a:xfrm>
          <a:off x="3067738" y="2885142"/>
          <a:ext cx="1223683" cy="47326"/>
        </a:xfrm>
        <a:custGeom>
          <a:avLst/>
          <a:gdLst/>
          <a:ahLst/>
          <a:cxnLst/>
          <a:rect l="0" t="0" r="0" b="0"/>
          <a:pathLst>
            <a:path>
              <a:moveTo>
                <a:pt x="0" y="23663"/>
              </a:moveTo>
              <a:lnTo>
                <a:pt x="1223683" y="23663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3648988" y="2878213"/>
        <a:ext cx="61184" cy="61184"/>
      </dsp:txXfrm>
    </dsp:sp>
    <dsp:sp modelId="{C1C44396-AFBE-4195-85BB-6D7F2EFCDF5A}">
      <dsp:nvSpPr>
        <dsp:cNvPr id="0" name=""/>
        <dsp:cNvSpPr/>
      </dsp:nvSpPr>
      <dsp:spPr>
        <a:xfrm>
          <a:off x="4291422" y="2122244"/>
          <a:ext cx="3972108" cy="15731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>
              <a:solidFill>
                <a:srgbClr val="C00000"/>
              </a:solidFill>
            </a:rPr>
            <a:t>Les domaines d’activités stratégiques ? DAS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= identification de segments stratégiques </a:t>
          </a:r>
        </a:p>
      </dsp:txBody>
      <dsp:txXfrm>
        <a:off x="4337497" y="2168319"/>
        <a:ext cx="3879958" cy="1480972"/>
      </dsp:txXfrm>
    </dsp:sp>
    <dsp:sp modelId="{943E5C8E-D85D-4F8D-81AB-B1378F1936D5}">
      <dsp:nvSpPr>
        <dsp:cNvPr id="0" name=""/>
        <dsp:cNvSpPr/>
      </dsp:nvSpPr>
      <dsp:spPr>
        <a:xfrm rot="3330300">
          <a:off x="2599225" y="3775544"/>
          <a:ext cx="2160709" cy="47326"/>
        </a:xfrm>
        <a:custGeom>
          <a:avLst/>
          <a:gdLst/>
          <a:ahLst/>
          <a:cxnLst/>
          <a:rect l="0" t="0" r="0" b="0"/>
          <a:pathLst>
            <a:path>
              <a:moveTo>
                <a:pt x="0" y="23663"/>
              </a:moveTo>
              <a:lnTo>
                <a:pt x="2160709" y="23663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700" kern="1200"/>
        </a:p>
      </dsp:txBody>
      <dsp:txXfrm>
        <a:off x="3625562" y="3745190"/>
        <a:ext cx="108035" cy="108035"/>
      </dsp:txXfrm>
    </dsp:sp>
    <dsp:sp modelId="{02F5CAC5-6BDD-454B-9E39-FC0D1258684F}">
      <dsp:nvSpPr>
        <dsp:cNvPr id="0" name=""/>
        <dsp:cNvSpPr/>
      </dsp:nvSpPr>
      <dsp:spPr>
        <a:xfrm>
          <a:off x="4291422" y="3924807"/>
          <a:ext cx="3900492" cy="152960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>
              <a:solidFill>
                <a:srgbClr val="C00000"/>
              </a:solidFill>
            </a:rPr>
            <a:t>Les avantages concurrentiels ?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= tout ce qui confère à une entreprise un avantage sur ses concurrents</a:t>
          </a:r>
          <a:endParaRPr lang="fr-FR" sz="2000" kern="1200" dirty="0"/>
        </a:p>
      </dsp:txBody>
      <dsp:txXfrm>
        <a:off x="4336223" y="3969608"/>
        <a:ext cx="3810890" cy="14400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DEF977-5685-426E-A39D-D390174CEE2E}">
      <dsp:nvSpPr>
        <dsp:cNvPr id="0" name=""/>
        <dsp:cNvSpPr/>
      </dsp:nvSpPr>
      <dsp:spPr>
        <a:xfrm>
          <a:off x="559514" y="2534686"/>
          <a:ext cx="2653828" cy="1481553"/>
        </a:xfrm>
        <a:prstGeom prst="roundRect">
          <a:avLst>
            <a:gd name="adj" fmla="val 10000"/>
          </a:avLst>
        </a:prstGeom>
        <a:solidFill>
          <a:srgbClr val="CCCC00"/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Démarches d’analyse stratégique</a:t>
          </a:r>
          <a:endParaRPr lang="fr-FR" sz="2000" kern="1200" dirty="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sp:txBody>
      <dsp:txXfrm>
        <a:off x="602907" y="2578079"/>
        <a:ext cx="2567042" cy="1394767"/>
      </dsp:txXfrm>
    </dsp:sp>
    <dsp:sp modelId="{0C781051-5913-4ED4-A463-E29B864FF56B}">
      <dsp:nvSpPr>
        <dsp:cNvPr id="0" name=""/>
        <dsp:cNvSpPr/>
      </dsp:nvSpPr>
      <dsp:spPr>
        <a:xfrm rot="17207804">
          <a:off x="2266680" y="1987642"/>
          <a:ext cx="2662817" cy="26429"/>
        </a:xfrm>
        <a:custGeom>
          <a:avLst/>
          <a:gdLst/>
          <a:ahLst/>
          <a:cxnLst/>
          <a:rect l="0" t="0" r="0" b="0"/>
          <a:pathLst>
            <a:path>
              <a:moveTo>
                <a:pt x="0" y="13214"/>
              </a:moveTo>
              <a:lnTo>
                <a:pt x="2662817" y="1321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900" kern="120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sp:txBody>
      <dsp:txXfrm>
        <a:off x="3531519" y="1934286"/>
        <a:ext cx="133140" cy="133140"/>
      </dsp:txXfrm>
    </dsp:sp>
    <dsp:sp modelId="{D2B11A77-3381-4C58-BA31-E52B7B1B762A}">
      <dsp:nvSpPr>
        <dsp:cNvPr id="0" name=""/>
        <dsp:cNvSpPr/>
      </dsp:nvSpPr>
      <dsp:spPr>
        <a:xfrm>
          <a:off x="3982836" y="6669"/>
          <a:ext cx="2358997" cy="1439164"/>
        </a:xfrm>
        <a:prstGeom prst="roundRect">
          <a:avLst>
            <a:gd name="adj" fmla="val 10000"/>
          </a:avLst>
        </a:prstGeom>
        <a:solidFill>
          <a:srgbClr val="66FF66"/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Diagnostic stratégique (global)</a:t>
          </a:r>
          <a:endParaRPr lang="fr-FR" sz="2000" kern="1200" dirty="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sp:txBody>
      <dsp:txXfrm>
        <a:off x="4024988" y="48821"/>
        <a:ext cx="2274693" cy="1354860"/>
      </dsp:txXfrm>
    </dsp:sp>
    <dsp:sp modelId="{5BB4FC9A-4FF8-489E-9A38-D0D022211332}">
      <dsp:nvSpPr>
        <dsp:cNvPr id="0" name=""/>
        <dsp:cNvSpPr/>
      </dsp:nvSpPr>
      <dsp:spPr>
        <a:xfrm rot="20043095">
          <a:off x="6298698" y="525812"/>
          <a:ext cx="855764" cy="26429"/>
        </a:xfrm>
        <a:custGeom>
          <a:avLst/>
          <a:gdLst/>
          <a:ahLst/>
          <a:cxnLst/>
          <a:rect l="0" t="0" r="0" b="0"/>
          <a:pathLst>
            <a:path>
              <a:moveTo>
                <a:pt x="0" y="13214"/>
              </a:moveTo>
              <a:lnTo>
                <a:pt x="855764" y="13214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sp:txBody>
      <dsp:txXfrm>
        <a:off x="6705186" y="517632"/>
        <a:ext cx="42788" cy="42788"/>
      </dsp:txXfrm>
    </dsp:sp>
    <dsp:sp modelId="{B3D3D7BB-FA52-4328-A459-6CFE296F563B}">
      <dsp:nvSpPr>
        <dsp:cNvPr id="0" name=""/>
        <dsp:cNvSpPr/>
      </dsp:nvSpPr>
      <dsp:spPr>
        <a:xfrm>
          <a:off x="7111327" y="74423"/>
          <a:ext cx="1923733" cy="554756"/>
        </a:xfrm>
        <a:prstGeom prst="roundRect">
          <a:avLst>
            <a:gd name="adj" fmla="val 10000"/>
          </a:avLst>
        </a:prstGeom>
        <a:solidFill>
          <a:srgbClr val="CCFF99"/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SWOT</a:t>
          </a:r>
          <a:endParaRPr lang="fr-FR" sz="2000" kern="1200" dirty="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sp:txBody>
      <dsp:txXfrm>
        <a:off x="7127575" y="90671"/>
        <a:ext cx="1891237" cy="522260"/>
      </dsp:txXfrm>
    </dsp:sp>
    <dsp:sp modelId="{7E196E7E-B323-4526-81EF-019E700838F2}">
      <dsp:nvSpPr>
        <dsp:cNvPr id="0" name=""/>
        <dsp:cNvSpPr/>
      </dsp:nvSpPr>
      <dsp:spPr>
        <a:xfrm rot="1465706">
          <a:off x="6304004" y="887796"/>
          <a:ext cx="845152" cy="26429"/>
        </a:xfrm>
        <a:custGeom>
          <a:avLst/>
          <a:gdLst/>
          <a:ahLst/>
          <a:cxnLst/>
          <a:rect l="0" t="0" r="0" b="0"/>
          <a:pathLst>
            <a:path>
              <a:moveTo>
                <a:pt x="0" y="13214"/>
              </a:moveTo>
              <a:lnTo>
                <a:pt x="845152" y="13214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sp:txBody>
      <dsp:txXfrm>
        <a:off x="6705451" y="879881"/>
        <a:ext cx="42257" cy="42257"/>
      </dsp:txXfrm>
    </dsp:sp>
    <dsp:sp modelId="{4B81E539-7C25-4B2A-A8A5-16A9C9EF0C2D}">
      <dsp:nvSpPr>
        <dsp:cNvPr id="0" name=""/>
        <dsp:cNvSpPr/>
      </dsp:nvSpPr>
      <dsp:spPr>
        <a:xfrm>
          <a:off x="7111327" y="773460"/>
          <a:ext cx="1923733" cy="604619"/>
        </a:xfrm>
        <a:prstGeom prst="roundRect">
          <a:avLst>
            <a:gd name="adj" fmla="val 10000"/>
          </a:avLst>
        </a:prstGeom>
        <a:solidFill>
          <a:srgbClr val="CCFF99"/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LCAG</a:t>
          </a:r>
          <a:endParaRPr lang="fr-FR" sz="2000" kern="1200" dirty="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sp:txBody>
      <dsp:txXfrm>
        <a:off x="7129036" y="791169"/>
        <a:ext cx="1888315" cy="569201"/>
      </dsp:txXfrm>
    </dsp:sp>
    <dsp:sp modelId="{E078FBA0-465A-44A1-ABBF-D025D37F74A9}">
      <dsp:nvSpPr>
        <dsp:cNvPr id="0" name=""/>
        <dsp:cNvSpPr/>
      </dsp:nvSpPr>
      <dsp:spPr>
        <a:xfrm rot="20265382">
          <a:off x="3182409" y="3104894"/>
          <a:ext cx="831361" cy="26429"/>
        </a:xfrm>
        <a:custGeom>
          <a:avLst/>
          <a:gdLst/>
          <a:ahLst/>
          <a:cxnLst/>
          <a:rect l="0" t="0" r="0" b="0"/>
          <a:pathLst>
            <a:path>
              <a:moveTo>
                <a:pt x="0" y="13214"/>
              </a:moveTo>
              <a:lnTo>
                <a:pt x="831361" y="1321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sp:txBody>
      <dsp:txXfrm>
        <a:off x="3577305" y="3097324"/>
        <a:ext cx="41568" cy="41568"/>
      </dsp:txXfrm>
    </dsp:sp>
    <dsp:sp modelId="{36EC996E-77D3-417A-8FD5-3DA0FF68B313}">
      <dsp:nvSpPr>
        <dsp:cNvPr id="0" name=""/>
        <dsp:cNvSpPr/>
      </dsp:nvSpPr>
      <dsp:spPr>
        <a:xfrm>
          <a:off x="3982836" y="1845705"/>
          <a:ext cx="2516782" cy="2230097"/>
        </a:xfrm>
        <a:prstGeom prst="roundRect">
          <a:avLst>
            <a:gd name="adj" fmla="val 10000"/>
          </a:avLst>
        </a:prstGeom>
        <a:solidFill>
          <a:srgbClr val="CCECFF"/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Analyse du microenvironnement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Diagnostic interne</a:t>
          </a:r>
          <a:endParaRPr lang="fr-FR" sz="2000" kern="1200" dirty="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sp:txBody>
      <dsp:txXfrm>
        <a:off x="4048153" y="1911022"/>
        <a:ext cx="2386148" cy="2099463"/>
      </dsp:txXfrm>
    </dsp:sp>
    <dsp:sp modelId="{8F8DA183-05CC-4A6E-90C1-BCF48381F6D2}">
      <dsp:nvSpPr>
        <dsp:cNvPr id="0" name=""/>
        <dsp:cNvSpPr/>
      </dsp:nvSpPr>
      <dsp:spPr>
        <a:xfrm rot="18240213">
          <a:off x="6196389" y="2377205"/>
          <a:ext cx="1375952" cy="26429"/>
        </a:xfrm>
        <a:custGeom>
          <a:avLst/>
          <a:gdLst/>
          <a:ahLst/>
          <a:cxnLst/>
          <a:rect l="0" t="0" r="0" b="0"/>
          <a:pathLst>
            <a:path>
              <a:moveTo>
                <a:pt x="0" y="13214"/>
              </a:moveTo>
              <a:lnTo>
                <a:pt x="1375952" y="13214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sp:txBody>
      <dsp:txXfrm>
        <a:off x="6849966" y="2356021"/>
        <a:ext cx="68797" cy="68797"/>
      </dsp:txXfrm>
    </dsp:sp>
    <dsp:sp modelId="{D56A87C0-1405-4BF9-8EA1-DB19CF4C1ED9}">
      <dsp:nvSpPr>
        <dsp:cNvPr id="0" name=""/>
        <dsp:cNvSpPr/>
      </dsp:nvSpPr>
      <dsp:spPr>
        <a:xfrm>
          <a:off x="7269111" y="1522359"/>
          <a:ext cx="4363373" cy="595453"/>
        </a:xfrm>
        <a:prstGeom prst="roundRect">
          <a:avLst>
            <a:gd name="adj" fmla="val 10000"/>
          </a:avLst>
        </a:prstGeom>
        <a:solidFill>
          <a:srgbClr val="00FFFF"/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FORCES / FAIBLESSES</a:t>
          </a:r>
          <a:endParaRPr lang="fr-FR" sz="2000" kern="1200" dirty="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sp:txBody>
      <dsp:txXfrm>
        <a:off x="7286551" y="1539799"/>
        <a:ext cx="4328493" cy="560573"/>
      </dsp:txXfrm>
    </dsp:sp>
    <dsp:sp modelId="{EFB2B080-FFCC-423D-8DC8-62424364073F}">
      <dsp:nvSpPr>
        <dsp:cNvPr id="0" name=""/>
        <dsp:cNvSpPr/>
      </dsp:nvSpPr>
      <dsp:spPr>
        <a:xfrm rot="20000412">
          <a:off x="6453848" y="2754370"/>
          <a:ext cx="861032" cy="26429"/>
        </a:xfrm>
        <a:custGeom>
          <a:avLst/>
          <a:gdLst/>
          <a:ahLst/>
          <a:cxnLst/>
          <a:rect l="0" t="0" r="0" b="0"/>
          <a:pathLst>
            <a:path>
              <a:moveTo>
                <a:pt x="0" y="13214"/>
              </a:moveTo>
              <a:lnTo>
                <a:pt x="861032" y="13214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sp:txBody>
      <dsp:txXfrm>
        <a:off x="6862839" y="2746059"/>
        <a:ext cx="43051" cy="43051"/>
      </dsp:txXfrm>
    </dsp:sp>
    <dsp:sp modelId="{D0B45095-0394-4BA1-9BD3-AE5DD68EA085}">
      <dsp:nvSpPr>
        <dsp:cNvPr id="0" name=""/>
        <dsp:cNvSpPr/>
      </dsp:nvSpPr>
      <dsp:spPr>
        <a:xfrm>
          <a:off x="7269111" y="2262093"/>
          <a:ext cx="3653670" cy="624645"/>
        </a:xfrm>
        <a:prstGeom prst="roundRect">
          <a:avLst>
            <a:gd name="adj" fmla="val 10000"/>
          </a:avLst>
        </a:prstGeom>
        <a:solidFill>
          <a:srgbClr val="00FFFF"/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Analyse des ressources</a:t>
          </a:r>
          <a:endParaRPr lang="fr-FR" sz="2000" kern="1200" dirty="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sp:txBody>
      <dsp:txXfrm>
        <a:off x="7287406" y="2280388"/>
        <a:ext cx="3617080" cy="588055"/>
      </dsp:txXfrm>
    </dsp:sp>
    <dsp:sp modelId="{F8335E7F-F492-4E15-8361-1D271D06833C}">
      <dsp:nvSpPr>
        <dsp:cNvPr id="0" name=""/>
        <dsp:cNvSpPr/>
      </dsp:nvSpPr>
      <dsp:spPr>
        <a:xfrm rot="1618207">
          <a:off x="6452668" y="3143325"/>
          <a:ext cx="863393" cy="26429"/>
        </a:xfrm>
        <a:custGeom>
          <a:avLst/>
          <a:gdLst/>
          <a:ahLst/>
          <a:cxnLst/>
          <a:rect l="0" t="0" r="0" b="0"/>
          <a:pathLst>
            <a:path>
              <a:moveTo>
                <a:pt x="0" y="13214"/>
              </a:moveTo>
              <a:lnTo>
                <a:pt x="863393" y="13214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sp:txBody>
      <dsp:txXfrm>
        <a:off x="6862780" y="3134955"/>
        <a:ext cx="43169" cy="43169"/>
      </dsp:txXfrm>
    </dsp:sp>
    <dsp:sp modelId="{F68DED67-AC9F-46C8-8450-D6FA0BC58FF0}">
      <dsp:nvSpPr>
        <dsp:cNvPr id="0" name=""/>
        <dsp:cNvSpPr/>
      </dsp:nvSpPr>
      <dsp:spPr>
        <a:xfrm>
          <a:off x="7269111" y="3031018"/>
          <a:ext cx="4165306" cy="642613"/>
        </a:xfrm>
        <a:prstGeom prst="roundRect">
          <a:avLst>
            <a:gd name="adj" fmla="val 10000"/>
          </a:avLst>
        </a:prstGeom>
        <a:solidFill>
          <a:srgbClr val="00FFFF"/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Analyse des compétences</a:t>
          </a:r>
          <a:endParaRPr lang="fr-FR" sz="1800" kern="1200" dirty="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sp:txBody>
      <dsp:txXfrm>
        <a:off x="7287932" y="3049839"/>
        <a:ext cx="4127664" cy="604971"/>
      </dsp:txXfrm>
    </dsp:sp>
    <dsp:sp modelId="{E56A92EE-6C54-4A48-8E72-97414B00D840}">
      <dsp:nvSpPr>
        <dsp:cNvPr id="0" name=""/>
        <dsp:cNvSpPr/>
      </dsp:nvSpPr>
      <dsp:spPr>
        <a:xfrm rot="3369676">
          <a:off x="6193440" y="3521428"/>
          <a:ext cx="1381850" cy="26429"/>
        </a:xfrm>
        <a:custGeom>
          <a:avLst/>
          <a:gdLst/>
          <a:ahLst/>
          <a:cxnLst/>
          <a:rect l="0" t="0" r="0" b="0"/>
          <a:pathLst>
            <a:path>
              <a:moveTo>
                <a:pt x="0" y="13214"/>
              </a:moveTo>
              <a:lnTo>
                <a:pt x="1381850" y="13214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sp:txBody>
      <dsp:txXfrm>
        <a:off x="6849818" y="3500096"/>
        <a:ext cx="69092" cy="69092"/>
      </dsp:txXfrm>
    </dsp:sp>
    <dsp:sp modelId="{793B9BD7-88C3-4025-BE54-952DFF510228}">
      <dsp:nvSpPr>
        <dsp:cNvPr id="0" name=""/>
        <dsp:cNvSpPr/>
      </dsp:nvSpPr>
      <dsp:spPr>
        <a:xfrm>
          <a:off x="7269111" y="3817912"/>
          <a:ext cx="4133314" cy="581236"/>
        </a:xfrm>
        <a:prstGeom prst="roundRect">
          <a:avLst>
            <a:gd name="adj" fmla="val 10000"/>
          </a:avLst>
        </a:prstGeom>
        <a:solidFill>
          <a:srgbClr val="00FFFF"/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Chaîne des valeurs de PORTER</a:t>
          </a:r>
          <a:endParaRPr lang="fr-FR" sz="1600" kern="1200" dirty="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sp:txBody>
      <dsp:txXfrm>
        <a:off x="7286135" y="3834936"/>
        <a:ext cx="4099266" cy="547188"/>
      </dsp:txXfrm>
    </dsp:sp>
    <dsp:sp modelId="{A83765E0-66C0-44B1-B672-0026C5807EE6}">
      <dsp:nvSpPr>
        <dsp:cNvPr id="0" name=""/>
        <dsp:cNvSpPr/>
      </dsp:nvSpPr>
      <dsp:spPr>
        <a:xfrm rot="4249897">
          <a:off x="2426315" y="4369056"/>
          <a:ext cx="2343547" cy="26429"/>
        </a:xfrm>
        <a:custGeom>
          <a:avLst/>
          <a:gdLst/>
          <a:ahLst/>
          <a:cxnLst/>
          <a:rect l="0" t="0" r="0" b="0"/>
          <a:pathLst>
            <a:path>
              <a:moveTo>
                <a:pt x="0" y="13214"/>
              </a:moveTo>
              <a:lnTo>
                <a:pt x="2343547" y="1321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800" kern="120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sp:txBody>
      <dsp:txXfrm>
        <a:off x="3539501" y="4323682"/>
        <a:ext cx="117177" cy="117177"/>
      </dsp:txXfrm>
    </dsp:sp>
    <dsp:sp modelId="{4F9E7AC9-1A13-4370-A6D9-3F3525DB9810}">
      <dsp:nvSpPr>
        <dsp:cNvPr id="0" name=""/>
        <dsp:cNvSpPr/>
      </dsp:nvSpPr>
      <dsp:spPr>
        <a:xfrm>
          <a:off x="3982836" y="4433901"/>
          <a:ext cx="2275584" cy="2110354"/>
        </a:xfrm>
        <a:prstGeom prst="roundRect">
          <a:avLst>
            <a:gd name="adj" fmla="val 10000"/>
          </a:avLst>
        </a:prstGeom>
        <a:solidFill>
          <a:srgbClr val="FFFF66"/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Analyse du macro-environnement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Diagnostic externe</a:t>
          </a:r>
          <a:endParaRPr lang="fr-FR" sz="2000" kern="1200" dirty="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sp:txBody>
      <dsp:txXfrm>
        <a:off x="4044646" y="4495711"/>
        <a:ext cx="2151964" cy="1986734"/>
      </dsp:txXfrm>
    </dsp:sp>
    <dsp:sp modelId="{8B20506D-C43F-40DC-9A3F-3E74FE466114}">
      <dsp:nvSpPr>
        <dsp:cNvPr id="0" name=""/>
        <dsp:cNvSpPr/>
      </dsp:nvSpPr>
      <dsp:spPr>
        <a:xfrm rot="19199671">
          <a:off x="6140876" y="5152961"/>
          <a:ext cx="1004582" cy="26429"/>
        </a:xfrm>
        <a:custGeom>
          <a:avLst/>
          <a:gdLst/>
          <a:ahLst/>
          <a:cxnLst/>
          <a:rect l="0" t="0" r="0" b="0"/>
          <a:pathLst>
            <a:path>
              <a:moveTo>
                <a:pt x="0" y="13214"/>
              </a:moveTo>
              <a:lnTo>
                <a:pt x="1004582" y="13214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sp:txBody>
      <dsp:txXfrm>
        <a:off x="6618052" y="5141061"/>
        <a:ext cx="50229" cy="50229"/>
      </dsp:txXfrm>
    </dsp:sp>
    <dsp:sp modelId="{4A537952-0136-4102-A544-D149D48C1940}">
      <dsp:nvSpPr>
        <dsp:cNvPr id="0" name=""/>
        <dsp:cNvSpPr/>
      </dsp:nvSpPr>
      <dsp:spPr>
        <a:xfrm>
          <a:off x="7027914" y="4543429"/>
          <a:ext cx="4037762" cy="599685"/>
        </a:xfrm>
        <a:prstGeom prst="roundRect">
          <a:avLst>
            <a:gd name="adj" fmla="val 10000"/>
          </a:avLst>
        </a:prstGeom>
        <a:solidFill>
          <a:srgbClr val="FFFF00"/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OPPORTUNITES / MENACES</a:t>
          </a:r>
          <a:endParaRPr lang="fr-FR" sz="2000" kern="1200" dirty="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sp:txBody>
      <dsp:txXfrm>
        <a:off x="7045478" y="4560993"/>
        <a:ext cx="4002634" cy="564557"/>
      </dsp:txXfrm>
    </dsp:sp>
    <dsp:sp modelId="{C74F3594-B853-4FAC-B8FF-B4293E52D467}">
      <dsp:nvSpPr>
        <dsp:cNvPr id="0" name=""/>
        <dsp:cNvSpPr/>
      </dsp:nvSpPr>
      <dsp:spPr>
        <a:xfrm rot="71881">
          <a:off x="6258336" y="5483910"/>
          <a:ext cx="769661" cy="26429"/>
        </a:xfrm>
        <a:custGeom>
          <a:avLst/>
          <a:gdLst/>
          <a:ahLst/>
          <a:cxnLst/>
          <a:rect l="0" t="0" r="0" b="0"/>
          <a:pathLst>
            <a:path>
              <a:moveTo>
                <a:pt x="0" y="13214"/>
              </a:moveTo>
              <a:lnTo>
                <a:pt x="769661" y="13214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sp:txBody>
      <dsp:txXfrm>
        <a:off x="6623925" y="5477883"/>
        <a:ext cx="38483" cy="38483"/>
      </dsp:txXfrm>
    </dsp:sp>
    <dsp:sp modelId="{6BA3C4E8-BD52-46E8-87FA-24403BAACEF4}">
      <dsp:nvSpPr>
        <dsp:cNvPr id="0" name=""/>
        <dsp:cNvSpPr/>
      </dsp:nvSpPr>
      <dsp:spPr>
        <a:xfrm>
          <a:off x="7027914" y="5287394"/>
          <a:ext cx="1923733" cy="435552"/>
        </a:xfrm>
        <a:prstGeom prst="roundRect">
          <a:avLst>
            <a:gd name="adj" fmla="val 10000"/>
          </a:avLst>
        </a:prstGeom>
        <a:solidFill>
          <a:srgbClr val="FFFF00"/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PESTEL</a:t>
          </a:r>
          <a:endParaRPr lang="fr-FR" sz="2000" kern="1200" dirty="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sp:txBody>
      <dsp:txXfrm>
        <a:off x="7040671" y="5300151"/>
        <a:ext cx="1898219" cy="410038"/>
      </dsp:txXfrm>
    </dsp:sp>
    <dsp:sp modelId="{A0ABB8B1-D90A-4879-91D2-490F0BB2F106}">
      <dsp:nvSpPr>
        <dsp:cNvPr id="0" name=""/>
        <dsp:cNvSpPr/>
      </dsp:nvSpPr>
      <dsp:spPr>
        <a:xfrm rot="2442078">
          <a:off x="6135666" y="5806813"/>
          <a:ext cx="1015002" cy="26429"/>
        </a:xfrm>
        <a:custGeom>
          <a:avLst/>
          <a:gdLst/>
          <a:ahLst/>
          <a:cxnLst/>
          <a:rect l="0" t="0" r="0" b="0"/>
          <a:pathLst>
            <a:path>
              <a:moveTo>
                <a:pt x="0" y="13214"/>
              </a:moveTo>
              <a:lnTo>
                <a:pt x="1015002" y="13214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sp:txBody>
      <dsp:txXfrm>
        <a:off x="6617792" y="5794653"/>
        <a:ext cx="50750" cy="50750"/>
      </dsp:txXfrm>
    </dsp:sp>
    <dsp:sp modelId="{A111A9DE-9E5A-40D7-8280-43573B8AAFC2}">
      <dsp:nvSpPr>
        <dsp:cNvPr id="0" name=""/>
        <dsp:cNvSpPr/>
      </dsp:nvSpPr>
      <dsp:spPr>
        <a:xfrm>
          <a:off x="7027914" y="5867227"/>
          <a:ext cx="4498304" cy="567501"/>
        </a:xfrm>
        <a:prstGeom prst="roundRect">
          <a:avLst>
            <a:gd name="adj" fmla="val 10000"/>
          </a:avLst>
        </a:prstGeom>
        <a:solidFill>
          <a:srgbClr val="FFFF00"/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rPr>
            <a:t>Les 5 forces concurrentielles de PORTER</a:t>
          </a:r>
          <a:endParaRPr lang="fr-FR" sz="1800" kern="1200" dirty="0">
            <a:ln>
              <a:solidFill>
                <a:schemeClr val="tx1">
                  <a:lumMod val="65000"/>
                  <a:lumOff val="35000"/>
                </a:schemeClr>
              </a:solidFill>
            </a:ln>
          </a:endParaRPr>
        </a:p>
      </dsp:txBody>
      <dsp:txXfrm>
        <a:off x="7044536" y="5883849"/>
        <a:ext cx="4465060" cy="5342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E22C79-4DE4-438C-8BD1-0A5AEA86E22E}">
      <dsp:nvSpPr>
        <dsp:cNvPr id="0" name=""/>
        <dsp:cNvSpPr/>
      </dsp:nvSpPr>
      <dsp:spPr>
        <a:xfrm>
          <a:off x="6656" y="1830738"/>
          <a:ext cx="1570231" cy="1935920"/>
        </a:xfrm>
        <a:prstGeom prst="roundRect">
          <a:avLst>
            <a:gd name="adj" fmla="val 10000"/>
          </a:avLst>
        </a:prstGeom>
        <a:solidFill>
          <a:srgbClr val="00FF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b="1" kern="1200" dirty="0" smtClean="0"/>
            <a:t>Diagnostic stratégique interne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b="1" kern="1200" dirty="0" smtClean="0"/>
            <a:t>Micro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b="1" kern="1200" dirty="0" smtClean="0"/>
            <a:t>environnement</a:t>
          </a:r>
          <a:endParaRPr lang="fr-FR" sz="1700" b="1" kern="1200" dirty="0"/>
        </a:p>
      </dsp:txBody>
      <dsp:txXfrm>
        <a:off x="52646" y="1876728"/>
        <a:ext cx="1478251" cy="1843940"/>
      </dsp:txXfrm>
    </dsp:sp>
    <dsp:sp modelId="{F815CA89-29A2-4B09-BAC7-F81AE44130DF}">
      <dsp:nvSpPr>
        <dsp:cNvPr id="0" name=""/>
        <dsp:cNvSpPr/>
      </dsp:nvSpPr>
      <dsp:spPr>
        <a:xfrm rot="17336551">
          <a:off x="713538" y="1575297"/>
          <a:ext cx="2556632" cy="28624"/>
        </a:xfrm>
        <a:custGeom>
          <a:avLst/>
          <a:gdLst/>
          <a:ahLst/>
          <a:cxnLst/>
          <a:rect l="0" t="0" r="0" b="0"/>
          <a:pathLst>
            <a:path>
              <a:moveTo>
                <a:pt x="0" y="14312"/>
              </a:moveTo>
              <a:lnTo>
                <a:pt x="2556632" y="143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900" kern="1200"/>
        </a:p>
      </dsp:txBody>
      <dsp:txXfrm>
        <a:off x="1927938" y="1525694"/>
        <a:ext cx="127831" cy="127831"/>
      </dsp:txXfrm>
    </dsp:sp>
    <dsp:sp modelId="{A6B1C852-B52B-49A7-B132-288083131EAA}">
      <dsp:nvSpPr>
        <dsp:cNvPr id="0" name=""/>
        <dsp:cNvSpPr/>
      </dsp:nvSpPr>
      <dsp:spPr>
        <a:xfrm>
          <a:off x="2406820" y="227829"/>
          <a:ext cx="2171994" cy="305383"/>
        </a:xfrm>
        <a:prstGeom prst="roundRect">
          <a:avLst>
            <a:gd name="adj" fmla="val 10000"/>
          </a:avLst>
        </a:prstGeom>
        <a:solidFill>
          <a:srgbClr val="FFFF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Forces / Faiblesses</a:t>
          </a:r>
          <a:endParaRPr lang="fr-FR" sz="1800" b="1" kern="1200" dirty="0"/>
        </a:p>
      </dsp:txBody>
      <dsp:txXfrm>
        <a:off x="2415764" y="236773"/>
        <a:ext cx="2154106" cy="287495"/>
      </dsp:txXfrm>
    </dsp:sp>
    <dsp:sp modelId="{4EBAB094-1A23-49EB-8CA6-3B8869061A9E}">
      <dsp:nvSpPr>
        <dsp:cNvPr id="0" name=""/>
        <dsp:cNvSpPr/>
      </dsp:nvSpPr>
      <dsp:spPr>
        <a:xfrm rot="17701096">
          <a:off x="1010631" y="1895228"/>
          <a:ext cx="1962445" cy="28624"/>
        </a:xfrm>
        <a:custGeom>
          <a:avLst/>
          <a:gdLst/>
          <a:ahLst/>
          <a:cxnLst/>
          <a:rect l="0" t="0" r="0" b="0"/>
          <a:pathLst>
            <a:path>
              <a:moveTo>
                <a:pt x="0" y="14312"/>
              </a:moveTo>
              <a:lnTo>
                <a:pt x="1962445" y="143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700" kern="1200"/>
        </a:p>
      </dsp:txBody>
      <dsp:txXfrm>
        <a:off x="1942793" y="1860479"/>
        <a:ext cx="98122" cy="98122"/>
      </dsp:txXfrm>
    </dsp:sp>
    <dsp:sp modelId="{779A0598-E3BB-4C58-9546-77F2DCC1D5B9}">
      <dsp:nvSpPr>
        <dsp:cNvPr id="0" name=""/>
        <dsp:cNvSpPr/>
      </dsp:nvSpPr>
      <dsp:spPr>
        <a:xfrm>
          <a:off x="2406820" y="688825"/>
          <a:ext cx="1604507" cy="663115"/>
        </a:xfrm>
        <a:prstGeom prst="roundRect">
          <a:avLst>
            <a:gd name="adj" fmla="val 10000"/>
          </a:avLst>
        </a:prstGeom>
        <a:solidFill>
          <a:srgbClr val="00FFFF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Analyse des ressources</a:t>
          </a:r>
          <a:endParaRPr lang="fr-FR" sz="1800" b="1" kern="1200" dirty="0"/>
        </a:p>
      </dsp:txBody>
      <dsp:txXfrm>
        <a:off x="2426242" y="708247"/>
        <a:ext cx="1565663" cy="624271"/>
      </dsp:txXfrm>
    </dsp:sp>
    <dsp:sp modelId="{DD58672A-FC79-4F5E-B822-913BF4980D8C}">
      <dsp:nvSpPr>
        <dsp:cNvPr id="0" name=""/>
        <dsp:cNvSpPr/>
      </dsp:nvSpPr>
      <dsp:spPr>
        <a:xfrm rot="19828782">
          <a:off x="3949421" y="771100"/>
          <a:ext cx="953746" cy="28624"/>
        </a:xfrm>
        <a:custGeom>
          <a:avLst/>
          <a:gdLst/>
          <a:ahLst/>
          <a:cxnLst/>
          <a:rect l="0" t="0" r="0" b="0"/>
          <a:pathLst>
            <a:path>
              <a:moveTo>
                <a:pt x="0" y="14312"/>
              </a:moveTo>
              <a:lnTo>
                <a:pt x="953746" y="143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4402451" y="761568"/>
        <a:ext cx="47687" cy="47687"/>
      </dsp:txXfrm>
    </dsp:sp>
    <dsp:sp modelId="{4077F853-BA3A-4720-B48D-466CB46161B0}">
      <dsp:nvSpPr>
        <dsp:cNvPr id="0" name=""/>
        <dsp:cNvSpPr/>
      </dsp:nvSpPr>
      <dsp:spPr>
        <a:xfrm>
          <a:off x="4841261" y="419208"/>
          <a:ext cx="2074830" cy="262466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Tangibles</a:t>
          </a:r>
          <a:endParaRPr lang="fr-FR" sz="1500" kern="1200" dirty="0"/>
        </a:p>
      </dsp:txBody>
      <dsp:txXfrm>
        <a:off x="4848948" y="426895"/>
        <a:ext cx="2059456" cy="247092"/>
      </dsp:txXfrm>
    </dsp:sp>
    <dsp:sp modelId="{712B6C57-3821-49BA-8DC4-E0A57BCA7464}">
      <dsp:nvSpPr>
        <dsp:cNvPr id="0" name=""/>
        <dsp:cNvSpPr/>
      </dsp:nvSpPr>
      <dsp:spPr>
        <a:xfrm>
          <a:off x="6916091" y="536129"/>
          <a:ext cx="829932" cy="28624"/>
        </a:xfrm>
        <a:custGeom>
          <a:avLst/>
          <a:gdLst/>
          <a:ahLst/>
          <a:cxnLst/>
          <a:rect l="0" t="0" r="0" b="0"/>
          <a:pathLst>
            <a:path>
              <a:moveTo>
                <a:pt x="0" y="14312"/>
              </a:moveTo>
              <a:lnTo>
                <a:pt x="829932" y="143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7310309" y="529693"/>
        <a:ext cx="41496" cy="41496"/>
      </dsp:txXfrm>
    </dsp:sp>
    <dsp:sp modelId="{7C3EA8A9-D276-433A-856E-8EA9CF6FF5C7}">
      <dsp:nvSpPr>
        <dsp:cNvPr id="0" name=""/>
        <dsp:cNvSpPr/>
      </dsp:nvSpPr>
      <dsp:spPr>
        <a:xfrm>
          <a:off x="7746023" y="45889"/>
          <a:ext cx="3834930" cy="100910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sont les actifs observables et matériels nécessaires à la réalisation de l'activité de l'entreprise : Les ressources physiques, les équipements (usines, magasins, outils de production…).</a:t>
          </a:r>
          <a:endParaRPr lang="fr-FR" sz="1400" kern="1200" dirty="0"/>
        </a:p>
      </dsp:txBody>
      <dsp:txXfrm>
        <a:off x="7775579" y="75445"/>
        <a:ext cx="3775818" cy="949992"/>
      </dsp:txXfrm>
    </dsp:sp>
    <dsp:sp modelId="{44891BA4-88C4-4A04-91DD-9B10B640ABC0}">
      <dsp:nvSpPr>
        <dsp:cNvPr id="0" name=""/>
        <dsp:cNvSpPr/>
      </dsp:nvSpPr>
      <dsp:spPr>
        <a:xfrm rot="1765486">
          <a:off x="3949870" y="1240128"/>
          <a:ext cx="952848" cy="28624"/>
        </a:xfrm>
        <a:custGeom>
          <a:avLst/>
          <a:gdLst/>
          <a:ahLst/>
          <a:cxnLst/>
          <a:rect l="0" t="0" r="0" b="0"/>
          <a:pathLst>
            <a:path>
              <a:moveTo>
                <a:pt x="0" y="14312"/>
              </a:moveTo>
              <a:lnTo>
                <a:pt x="952848" y="143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4402473" y="1230619"/>
        <a:ext cx="47642" cy="47642"/>
      </dsp:txXfrm>
    </dsp:sp>
    <dsp:sp modelId="{7A412748-0A0A-4AEB-8401-BACF32B41F3C}">
      <dsp:nvSpPr>
        <dsp:cNvPr id="0" name=""/>
        <dsp:cNvSpPr/>
      </dsp:nvSpPr>
      <dsp:spPr>
        <a:xfrm>
          <a:off x="4841261" y="1355439"/>
          <a:ext cx="2074830" cy="266117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Intangibles</a:t>
          </a:r>
          <a:endParaRPr lang="fr-FR" sz="1500" kern="1200" dirty="0"/>
        </a:p>
      </dsp:txBody>
      <dsp:txXfrm>
        <a:off x="4849055" y="1363233"/>
        <a:ext cx="2059242" cy="250529"/>
      </dsp:txXfrm>
    </dsp:sp>
    <dsp:sp modelId="{58F09E14-8DF1-4850-A590-5DC0638D39D7}">
      <dsp:nvSpPr>
        <dsp:cNvPr id="0" name=""/>
        <dsp:cNvSpPr/>
      </dsp:nvSpPr>
      <dsp:spPr>
        <a:xfrm>
          <a:off x="6916091" y="1474186"/>
          <a:ext cx="829932" cy="28624"/>
        </a:xfrm>
        <a:custGeom>
          <a:avLst/>
          <a:gdLst/>
          <a:ahLst/>
          <a:cxnLst/>
          <a:rect l="0" t="0" r="0" b="0"/>
          <a:pathLst>
            <a:path>
              <a:moveTo>
                <a:pt x="0" y="14312"/>
              </a:moveTo>
              <a:lnTo>
                <a:pt x="829932" y="143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7310309" y="1467750"/>
        <a:ext cx="41496" cy="41496"/>
      </dsp:txXfrm>
    </dsp:sp>
    <dsp:sp modelId="{5D0BA41A-425D-4242-B523-BBD86AB350C4}">
      <dsp:nvSpPr>
        <dsp:cNvPr id="0" name=""/>
        <dsp:cNvSpPr/>
      </dsp:nvSpPr>
      <dsp:spPr>
        <a:xfrm>
          <a:off x="7746023" y="1210606"/>
          <a:ext cx="3849433" cy="55578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ont une nature immatérielle : savoir-faire, connaissance technique ou technologie particulière, brevet, licence</a:t>
          </a:r>
          <a:endParaRPr lang="fr-FR" sz="1400" kern="1200" dirty="0"/>
        </a:p>
      </dsp:txBody>
      <dsp:txXfrm>
        <a:off x="7762301" y="1226884"/>
        <a:ext cx="3816877" cy="523228"/>
      </dsp:txXfrm>
    </dsp:sp>
    <dsp:sp modelId="{828BC5CB-725D-4FC2-8D52-5D8517ACF318}">
      <dsp:nvSpPr>
        <dsp:cNvPr id="0" name=""/>
        <dsp:cNvSpPr/>
      </dsp:nvSpPr>
      <dsp:spPr>
        <a:xfrm rot="20394728">
          <a:off x="1550009" y="2632630"/>
          <a:ext cx="883689" cy="28624"/>
        </a:xfrm>
        <a:custGeom>
          <a:avLst/>
          <a:gdLst/>
          <a:ahLst/>
          <a:cxnLst/>
          <a:rect l="0" t="0" r="0" b="0"/>
          <a:pathLst>
            <a:path>
              <a:moveTo>
                <a:pt x="0" y="14312"/>
              </a:moveTo>
              <a:lnTo>
                <a:pt x="883689" y="143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1969762" y="2624849"/>
        <a:ext cx="44184" cy="44184"/>
      </dsp:txXfrm>
    </dsp:sp>
    <dsp:sp modelId="{C1AE6E31-B0B8-4068-AE85-E79DBAAD35FC}">
      <dsp:nvSpPr>
        <dsp:cNvPr id="0" name=""/>
        <dsp:cNvSpPr/>
      </dsp:nvSpPr>
      <dsp:spPr>
        <a:xfrm>
          <a:off x="2406820" y="2160038"/>
          <a:ext cx="1650942" cy="670294"/>
        </a:xfrm>
        <a:prstGeom prst="roundRect">
          <a:avLst>
            <a:gd name="adj" fmla="val 10000"/>
          </a:avLst>
        </a:prstGeom>
        <a:solidFill>
          <a:srgbClr val="CCFF99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Analyse des compétences</a:t>
          </a:r>
          <a:endParaRPr lang="fr-FR" sz="1800" b="1" kern="1200" dirty="0"/>
        </a:p>
      </dsp:txBody>
      <dsp:txXfrm>
        <a:off x="2426452" y="2179670"/>
        <a:ext cx="1611678" cy="631030"/>
      </dsp:txXfrm>
    </dsp:sp>
    <dsp:sp modelId="{C9BD2628-C552-42AC-AA21-6BD79BCA0828}">
      <dsp:nvSpPr>
        <dsp:cNvPr id="0" name=""/>
        <dsp:cNvSpPr/>
      </dsp:nvSpPr>
      <dsp:spPr>
        <a:xfrm rot="19973015">
          <a:off x="4006518" y="2268374"/>
          <a:ext cx="932421" cy="28624"/>
        </a:xfrm>
        <a:custGeom>
          <a:avLst/>
          <a:gdLst/>
          <a:ahLst/>
          <a:cxnLst/>
          <a:rect l="0" t="0" r="0" b="0"/>
          <a:pathLst>
            <a:path>
              <a:moveTo>
                <a:pt x="0" y="14312"/>
              </a:moveTo>
              <a:lnTo>
                <a:pt x="932421" y="143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4449419" y="2259376"/>
        <a:ext cx="46621" cy="46621"/>
      </dsp:txXfrm>
    </dsp:sp>
    <dsp:sp modelId="{F439A69A-321F-4EE9-8837-22621EED5948}">
      <dsp:nvSpPr>
        <dsp:cNvPr id="0" name=""/>
        <dsp:cNvSpPr/>
      </dsp:nvSpPr>
      <dsp:spPr>
        <a:xfrm>
          <a:off x="4887695" y="1922003"/>
          <a:ext cx="3036784" cy="296368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Individuelles / collectives</a:t>
          </a:r>
          <a:endParaRPr lang="fr-FR" sz="1500" kern="1200" dirty="0"/>
        </a:p>
      </dsp:txBody>
      <dsp:txXfrm>
        <a:off x="4896375" y="1930683"/>
        <a:ext cx="3019424" cy="279008"/>
      </dsp:txXfrm>
    </dsp:sp>
    <dsp:sp modelId="{84B966FA-DAB1-4E56-9CFA-3C5B49564C96}">
      <dsp:nvSpPr>
        <dsp:cNvPr id="0" name=""/>
        <dsp:cNvSpPr/>
      </dsp:nvSpPr>
      <dsp:spPr>
        <a:xfrm rot="101728">
          <a:off x="4057581" y="2493156"/>
          <a:ext cx="830295" cy="28624"/>
        </a:xfrm>
        <a:custGeom>
          <a:avLst/>
          <a:gdLst/>
          <a:ahLst/>
          <a:cxnLst/>
          <a:rect l="0" t="0" r="0" b="0"/>
          <a:pathLst>
            <a:path>
              <a:moveTo>
                <a:pt x="0" y="14312"/>
              </a:moveTo>
              <a:lnTo>
                <a:pt x="830295" y="143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4451972" y="2486711"/>
        <a:ext cx="41514" cy="41514"/>
      </dsp:txXfrm>
    </dsp:sp>
    <dsp:sp modelId="{22BFCC38-89E9-4143-A06F-E19376813BD0}">
      <dsp:nvSpPr>
        <dsp:cNvPr id="0" name=""/>
        <dsp:cNvSpPr/>
      </dsp:nvSpPr>
      <dsp:spPr>
        <a:xfrm>
          <a:off x="4887695" y="2373984"/>
          <a:ext cx="2741286" cy="291534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Générales / Distinctives</a:t>
          </a:r>
          <a:endParaRPr lang="fr-FR" sz="1500" kern="1200" dirty="0"/>
        </a:p>
      </dsp:txBody>
      <dsp:txXfrm>
        <a:off x="4896234" y="2382523"/>
        <a:ext cx="2724208" cy="274456"/>
      </dsp:txXfrm>
    </dsp:sp>
    <dsp:sp modelId="{1899D28D-E120-4C59-8806-BFF48C5E4509}">
      <dsp:nvSpPr>
        <dsp:cNvPr id="0" name=""/>
        <dsp:cNvSpPr/>
      </dsp:nvSpPr>
      <dsp:spPr>
        <a:xfrm rot="1838665">
          <a:off x="3996176" y="2705655"/>
          <a:ext cx="882001" cy="28624"/>
        </a:xfrm>
        <a:custGeom>
          <a:avLst/>
          <a:gdLst/>
          <a:ahLst/>
          <a:cxnLst/>
          <a:rect l="0" t="0" r="0" b="0"/>
          <a:pathLst>
            <a:path>
              <a:moveTo>
                <a:pt x="0" y="14312"/>
              </a:moveTo>
              <a:lnTo>
                <a:pt x="882001" y="143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4415127" y="2697917"/>
        <a:ext cx="44100" cy="44100"/>
      </dsp:txXfrm>
    </dsp:sp>
    <dsp:sp modelId="{F7026C84-E6A4-41D0-BC7C-3ABB32C4BFC8}">
      <dsp:nvSpPr>
        <dsp:cNvPr id="0" name=""/>
        <dsp:cNvSpPr/>
      </dsp:nvSpPr>
      <dsp:spPr>
        <a:xfrm>
          <a:off x="4816591" y="2821131"/>
          <a:ext cx="3006802" cy="247236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Spécifiques / Transversales</a:t>
          </a:r>
          <a:endParaRPr lang="fr-FR" sz="1500" kern="1200" dirty="0"/>
        </a:p>
      </dsp:txBody>
      <dsp:txXfrm>
        <a:off x="4823832" y="2828372"/>
        <a:ext cx="2992320" cy="232754"/>
      </dsp:txXfrm>
    </dsp:sp>
    <dsp:sp modelId="{A18765DF-490A-425B-9D8A-32480E98F908}">
      <dsp:nvSpPr>
        <dsp:cNvPr id="0" name=""/>
        <dsp:cNvSpPr/>
      </dsp:nvSpPr>
      <dsp:spPr>
        <a:xfrm rot="4078841">
          <a:off x="885040" y="3810467"/>
          <a:ext cx="2213629" cy="28624"/>
        </a:xfrm>
        <a:custGeom>
          <a:avLst/>
          <a:gdLst/>
          <a:ahLst/>
          <a:cxnLst/>
          <a:rect l="0" t="0" r="0" b="0"/>
          <a:pathLst>
            <a:path>
              <a:moveTo>
                <a:pt x="0" y="14312"/>
              </a:moveTo>
              <a:lnTo>
                <a:pt x="2213629" y="143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700" kern="1200"/>
        </a:p>
      </dsp:txBody>
      <dsp:txXfrm>
        <a:off x="1936514" y="3769438"/>
        <a:ext cx="110681" cy="110681"/>
      </dsp:txXfrm>
    </dsp:sp>
    <dsp:sp modelId="{2C72495C-2E99-4642-B086-C2C04AFFAD99}">
      <dsp:nvSpPr>
        <dsp:cNvPr id="0" name=""/>
        <dsp:cNvSpPr/>
      </dsp:nvSpPr>
      <dsp:spPr>
        <a:xfrm>
          <a:off x="2406820" y="4332152"/>
          <a:ext cx="1650942" cy="1037415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La chaîne des valeurs de PORTER</a:t>
          </a:r>
          <a:endParaRPr lang="fr-FR" sz="2000" b="1" kern="1200" dirty="0"/>
        </a:p>
      </dsp:txBody>
      <dsp:txXfrm>
        <a:off x="2437205" y="4362537"/>
        <a:ext cx="1590172" cy="976645"/>
      </dsp:txXfrm>
    </dsp:sp>
    <dsp:sp modelId="{184B042C-33A8-40A1-8775-1A6FBBA4FB6E}">
      <dsp:nvSpPr>
        <dsp:cNvPr id="0" name=""/>
        <dsp:cNvSpPr/>
      </dsp:nvSpPr>
      <dsp:spPr>
        <a:xfrm>
          <a:off x="4057763" y="4836548"/>
          <a:ext cx="829932" cy="28624"/>
        </a:xfrm>
        <a:custGeom>
          <a:avLst/>
          <a:gdLst/>
          <a:ahLst/>
          <a:cxnLst/>
          <a:rect l="0" t="0" r="0" b="0"/>
          <a:pathLst>
            <a:path>
              <a:moveTo>
                <a:pt x="0" y="14312"/>
              </a:moveTo>
              <a:lnTo>
                <a:pt x="829932" y="143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4451981" y="4830112"/>
        <a:ext cx="41496" cy="41496"/>
      </dsp:txXfrm>
    </dsp:sp>
    <dsp:sp modelId="{770A5CF4-26AC-4D1A-8756-710BCDC4284F}">
      <dsp:nvSpPr>
        <dsp:cNvPr id="0" name=""/>
        <dsp:cNvSpPr/>
      </dsp:nvSpPr>
      <dsp:spPr>
        <a:xfrm>
          <a:off x="4887695" y="3223980"/>
          <a:ext cx="6263270" cy="325375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500" kern="1200" dirty="0"/>
        </a:p>
      </dsp:txBody>
      <dsp:txXfrm>
        <a:off x="4982994" y="3319279"/>
        <a:ext cx="6072672" cy="306316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E22C79-4DE4-438C-8BD1-0A5AEA86E22E}">
      <dsp:nvSpPr>
        <dsp:cNvPr id="0" name=""/>
        <dsp:cNvSpPr/>
      </dsp:nvSpPr>
      <dsp:spPr>
        <a:xfrm>
          <a:off x="878859" y="1904292"/>
          <a:ext cx="1802629" cy="1844230"/>
        </a:xfrm>
        <a:prstGeom prst="roundRect">
          <a:avLst>
            <a:gd name="adj" fmla="val 10000"/>
          </a:avLst>
        </a:prstGeom>
        <a:solidFill>
          <a:srgbClr val="00FF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Diagnostic stratégique externe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Macro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environnement</a:t>
          </a:r>
          <a:endParaRPr lang="fr-FR" sz="2000" b="1" kern="1200" dirty="0"/>
        </a:p>
      </dsp:txBody>
      <dsp:txXfrm>
        <a:off x="931656" y="1957089"/>
        <a:ext cx="1697035" cy="1738636"/>
      </dsp:txXfrm>
    </dsp:sp>
    <dsp:sp modelId="{F815CA89-29A2-4B09-BAC7-F81AE44130DF}">
      <dsp:nvSpPr>
        <dsp:cNvPr id="0" name=""/>
        <dsp:cNvSpPr/>
      </dsp:nvSpPr>
      <dsp:spPr>
        <a:xfrm rot="17514251">
          <a:off x="1785166" y="1481552"/>
          <a:ext cx="2859338" cy="36790"/>
        </a:xfrm>
        <a:custGeom>
          <a:avLst/>
          <a:gdLst/>
          <a:ahLst/>
          <a:cxnLst/>
          <a:rect l="0" t="0" r="0" b="0"/>
          <a:pathLst>
            <a:path>
              <a:moveTo>
                <a:pt x="0" y="18395"/>
              </a:moveTo>
              <a:lnTo>
                <a:pt x="2859338" y="183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kern="1200"/>
        </a:p>
      </dsp:txBody>
      <dsp:txXfrm>
        <a:off x="3143352" y="1428464"/>
        <a:ext cx="142966" cy="142966"/>
      </dsp:txXfrm>
    </dsp:sp>
    <dsp:sp modelId="{A6B1C852-B52B-49A7-B132-288083131EAA}">
      <dsp:nvSpPr>
        <dsp:cNvPr id="0" name=""/>
        <dsp:cNvSpPr/>
      </dsp:nvSpPr>
      <dsp:spPr>
        <a:xfrm>
          <a:off x="3748181" y="4024"/>
          <a:ext cx="3883985" cy="338928"/>
        </a:xfrm>
        <a:prstGeom prst="roundRect">
          <a:avLst>
            <a:gd name="adj" fmla="val 10000"/>
          </a:avLst>
        </a:prstGeom>
        <a:solidFill>
          <a:srgbClr val="FFFF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Opportunités / Menaces</a:t>
          </a:r>
          <a:endParaRPr lang="fr-FR" sz="1800" b="1" kern="1200" dirty="0"/>
        </a:p>
      </dsp:txBody>
      <dsp:txXfrm>
        <a:off x="3758108" y="13951"/>
        <a:ext cx="3864131" cy="319074"/>
      </dsp:txXfrm>
    </dsp:sp>
    <dsp:sp modelId="{4EBAB094-1A23-49EB-8CA6-3B8869061A9E}">
      <dsp:nvSpPr>
        <dsp:cNvPr id="0" name=""/>
        <dsp:cNvSpPr/>
      </dsp:nvSpPr>
      <dsp:spPr>
        <a:xfrm rot="19610989">
          <a:off x="2577806" y="2459662"/>
          <a:ext cx="1274057" cy="36790"/>
        </a:xfrm>
        <a:custGeom>
          <a:avLst/>
          <a:gdLst/>
          <a:ahLst/>
          <a:cxnLst/>
          <a:rect l="0" t="0" r="0" b="0"/>
          <a:pathLst>
            <a:path>
              <a:moveTo>
                <a:pt x="0" y="18395"/>
              </a:moveTo>
              <a:lnTo>
                <a:pt x="1274057" y="183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3182984" y="2446206"/>
        <a:ext cx="63702" cy="63702"/>
      </dsp:txXfrm>
    </dsp:sp>
    <dsp:sp modelId="{779A0598-E3BB-4C58-9546-77F2DCC1D5B9}">
      <dsp:nvSpPr>
        <dsp:cNvPr id="0" name=""/>
        <dsp:cNvSpPr/>
      </dsp:nvSpPr>
      <dsp:spPr>
        <a:xfrm>
          <a:off x="3748181" y="1703564"/>
          <a:ext cx="2062235" cy="852286"/>
        </a:xfrm>
        <a:prstGeom prst="roundRect">
          <a:avLst>
            <a:gd name="adj" fmla="val 10000"/>
          </a:avLst>
        </a:prstGeom>
        <a:solidFill>
          <a:srgbClr val="00FFFF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PESTEL</a:t>
          </a:r>
          <a:endParaRPr lang="fr-FR" sz="1800" b="1" kern="1200" dirty="0"/>
        </a:p>
      </dsp:txBody>
      <dsp:txXfrm>
        <a:off x="3773144" y="1728527"/>
        <a:ext cx="2012309" cy="802360"/>
      </dsp:txXfrm>
    </dsp:sp>
    <dsp:sp modelId="{DD58672A-FC79-4F5E-B822-913BF4980D8C}">
      <dsp:nvSpPr>
        <dsp:cNvPr id="0" name=""/>
        <dsp:cNvSpPr/>
      </dsp:nvSpPr>
      <dsp:spPr>
        <a:xfrm rot="18417048">
          <a:off x="5456522" y="1402272"/>
          <a:ext cx="1774481" cy="36790"/>
        </a:xfrm>
        <a:custGeom>
          <a:avLst/>
          <a:gdLst/>
          <a:ahLst/>
          <a:cxnLst/>
          <a:rect l="0" t="0" r="0" b="0"/>
          <a:pathLst>
            <a:path>
              <a:moveTo>
                <a:pt x="0" y="18395"/>
              </a:moveTo>
              <a:lnTo>
                <a:pt x="1774481" y="183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600" kern="1200"/>
        </a:p>
      </dsp:txBody>
      <dsp:txXfrm>
        <a:off x="6299401" y="1376305"/>
        <a:ext cx="88724" cy="88724"/>
      </dsp:txXfrm>
    </dsp:sp>
    <dsp:sp modelId="{4077F853-BA3A-4720-B48D-466CB46161B0}">
      <dsp:nvSpPr>
        <dsp:cNvPr id="0" name=""/>
        <dsp:cNvSpPr/>
      </dsp:nvSpPr>
      <dsp:spPr>
        <a:xfrm>
          <a:off x="6877109" y="542956"/>
          <a:ext cx="2666730" cy="337341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>
              <a:solidFill>
                <a:srgbClr val="FF0000"/>
              </a:solidFill>
            </a:rPr>
            <a:t>P</a:t>
          </a:r>
          <a:r>
            <a:rPr lang="fr-FR" sz="1600" kern="1200" dirty="0" smtClean="0"/>
            <a:t>olitique</a:t>
          </a:r>
          <a:endParaRPr lang="fr-FR" sz="1600" kern="1200" dirty="0"/>
        </a:p>
      </dsp:txBody>
      <dsp:txXfrm>
        <a:off x="6886989" y="552836"/>
        <a:ext cx="2646970" cy="317581"/>
      </dsp:txXfrm>
    </dsp:sp>
    <dsp:sp modelId="{44891BA4-88C4-4A04-91DD-9B10B640ABC0}">
      <dsp:nvSpPr>
        <dsp:cNvPr id="0" name=""/>
        <dsp:cNvSpPr/>
      </dsp:nvSpPr>
      <dsp:spPr>
        <a:xfrm rot="19231777">
          <a:off x="5652858" y="1672119"/>
          <a:ext cx="1381809" cy="36790"/>
        </a:xfrm>
        <a:custGeom>
          <a:avLst/>
          <a:gdLst/>
          <a:ahLst/>
          <a:cxnLst/>
          <a:rect l="0" t="0" r="0" b="0"/>
          <a:pathLst>
            <a:path>
              <a:moveTo>
                <a:pt x="0" y="18395"/>
              </a:moveTo>
              <a:lnTo>
                <a:pt x="1381809" y="183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6309218" y="1655969"/>
        <a:ext cx="69090" cy="69090"/>
      </dsp:txXfrm>
    </dsp:sp>
    <dsp:sp modelId="{7A412748-0A0A-4AEB-8401-BACF32B41F3C}">
      <dsp:nvSpPr>
        <dsp:cNvPr id="0" name=""/>
        <dsp:cNvSpPr/>
      </dsp:nvSpPr>
      <dsp:spPr>
        <a:xfrm>
          <a:off x="6877109" y="1080303"/>
          <a:ext cx="2666730" cy="342034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>
              <a:solidFill>
                <a:srgbClr val="FF0000"/>
              </a:solidFill>
            </a:rPr>
            <a:t>E</a:t>
          </a:r>
          <a:r>
            <a:rPr lang="fr-FR" sz="1600" kern="1200" dirty="0" smtClean="0"/>
            <a:t>conomique</a:t>
          </a:r>
          <a:endParaRPr lang="fr-FR" sz="1600" kern="1200" dirty="0"/>
        </a:p>
      </dsp:txBody>
      <dsp:txXfrm>
        <a:off x="6887127" y="1090321"/>
        <a:ext cx="2646694" cy="321998"/>
      </dsp:txXfrm>
    </dsp:sp>
    <dsp:sp modelId="{F89CECFD-3EEB-4F41-B842-F301EC142AEB}">
      <dsp:nvSpPr>
        <dsp:cNvPr id="0" name=""/>
        <dsp:cNvSpPr/>
      </dsp:nvSpPr>
      <dsp:spPr>
        <a:xfrm rot="20541580">
          <a:off x="5784100" y="1941712"/>
          <a:ext cx="1119325" cy="36790"/>
        </a:xfrm>
        <a:custGeom>
          <a:avLst/>
          <a:gdLst/>
          <a:ahLst/>
          <a:cxnLst/>
          <a:rect l="0" t="0" r="0" b="0"/>
          <a:pathLst>
            <a:path>
              <a:moveTo>
                <a:pt x="0" y="18395"/>
              </a:moveTo>
              <a:lnTo>
                <a:pt x="1119325" y="183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6315780" y="1932124"/>
        <a:ext cx="55966" cy="55966"/>
      </dsp:txXfrm>
    </dsp:sp>
    <dsp:sp modelId="{440A95ED-7695-4166-A9F0-3A5E5B0AD5A0}">
      <dsp:nvSpPr>
        <dsp:cNvPr id="0" name=""/>
        <dsp:cNvSpPr/>
      </dsp:nvSpPr>
      <dsp:spPr>
        <a:xfrm>
          <a:off x="6877109" y="1622342"/>
          <a:ext cx="2666730" cy="336328"/>
        </a:xfrm>
        <a:prstGeom prst="roundRect">
          <a:avLst>
            <a:gd name="adj" fmla="val 10000"/>
          </a:avLst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>
              <a:solidFill>
                <a:srgbClr val="FF0000"/>
              </a:solidFill>
            </a:rPr>
            <a:t>S</a:t>
          </a:r>
          <a:r>
            <a:rPr lang="fr-FR" sz="1600" kern="1200" dirty="0" smtClean="0"/>
            <a:t>ocio-culturel</a:t>
          </a:r>
          <a:endParaRPr lang="fr-FR" sz="1600" kern="1200" dirty="0"/>
        </a:p>
      </dsp:txBody>
      <dsp:txXfrm>
        <a:off x="6886960" y="1632193"/>
        <a:ext cx="2647028" cy="316626"/>
      </dsp:txXfrm>
    </dsp:sp>
    <dsp:sp modelId="{1B59CC35-3433-46A1-BF55-4D534B61F806}">
      <dsp:nvSpPr>
        <dsp:cNvPr id="0" name=""/>
        <dsp:cNvSpPr/>
      </dsp:nvSpPr>
      <dsp:spPr>
        <a:xfrm rot="777247">
          <a:off x="5796489" y="2233995"/>
          <a:ext cx="1094548" cy="36790"/>
        </a:xfrm>
        <a:custGeom>
          <a:avLst/>
          <a:gdLst/>
          <a:ahLst/>
          <a:cxnLst/>
          <a:rect l="0" t="0" r="0" b="0"/>
          <a:pathLst>
            <a:path>
              <a:moveTo>
                <a:pt x="0" y="18395"/>
              </a:moveTo>
              <a:lnTo>
                <a:pt x="1094548" y="183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6316399" y="2225027"/>
        <a:ext cx="54727" cy="54727"/>
      </dsp:txXfrm>
    </dsp:sp>
    <dsp:sp modelId="{2FEAFB74-82C9-4777-9AF1-FD001187E79E}">
      <dsp:nvSpPr>
        <dsp:cNvPr id="0" name=""/>
        <dsp:cNvSpPr/>
      </dsp:nvSpPr>
      <dsp:spPr>
        <a:xfrm>
          <a:off x="6877109" y="2158675"/>
          <a:ext cx="2666730" cy="432796"/>
        </a:xfrm>
        <a:prstGeom prst="roundRect">
          <a:avLst>
            <a:gd name="adj" fmla="val 10000"/>
          </a:avLst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>
              <a:solidFill>
                <a:srgbClr val="FF0000"/>
              </a:solidFill>
            </a:rPr>
            <a:t>T</a:t>
          </a:r>
          <a:r>
            <a:rPr lang="fr-FR" sz="1600" kern="1200" dirty="0" smtClean="0"/>
            <a:t>echnologique</a:t>
          </a:r>
          <a:endParaRPr lang="fr-FR" sz="1600" kern="1200" dirty="0"/>
        </a:p>
      </dsp:txBody>
      <dsp:txXfrm>
        <a:off x="6889785" y="2171351"/>
        <a:ext cx="2641378" cy="407444"/>
      </dsp:txXfrm>
    </dsp:sp>
    <dsp:sp modelId="{0C6B5312-2D76-48D8-B3BF-AFE5745FB366}">
      <dsp:nvSpPr>
        <dsp:cNvPr id="0" name=""/>
        <dsp:cNvSpPr/>
      </dsp:nvSpPr>
      <dsp:spPr>
        <a:xfrm rot="2299172">
          <a:off x="5663964" y="2532819"/>
          <a:ext cx="1359596" cy="36790"/>
        </a:xfrm>
        <a:custGeom>
          <a:avLst/>
          <a:gdLst/>
          <a:ahLst/>
          <a:cxnLst/>
          <a:rect l="0" t="0" r="0" b="0"/>
          <a:pathLst>
            <a:path>
              <a:moveTo>
                <a:pt x="0" y="18395"/>
              </a:moveTo>
              <a:lnTo>
                <a:pt x="1359596" y="183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6309773" y="2517224"/>
        <a:ext cx="67979" cy="67979"/>
      </dsp:txXfrm>
    </dsp:sp>
    <dsp:sp modelId="{0323029D-3481-450E-AEF1-D415B4807BE3}">
      <dsp:nvSpPr>
        <dsp:cNvPr id="0" name=""/>
        <dsp:cNvSpPr/>
      </dsp:nvSpPr>
      <dsp:spPr>
        <a:xfrm>
          <a:off x="6877109" y="2791477"/>
          <a:ext cx="2666730" cy="362488"/>
        </a:xfrm>
        <a:prstGeom prst="roundRect">
          <a:avLst>
            <a:gd name="adj" fmla="val 10000"/>
          </a:avLst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>
              <a:solidFill>
                <a:srgbClr val="FF0000"/>
              </a:solidFill>
            </a:rPr>
            <a:t>E</a:t>
          </a:r>
          <a:r>
            <a:rPr lang="fr-FR" sz="1600" kern="1200" dirty="0" smtClean="0"/>
            <a:t>nvironnemental</a:t>
          </a:r>
          <a:endParaRPr lang="fr-FR" sz="1600" kern="1200" dirty="0"/>
        </a:p>
      </dsp:txBody>
      <dsp:txXfrm>
        <a:off x="6887726" y="2802094"/>
        <a:ext cx="2645496" cy="341254"/>
      </dsp:txXfrm>
    </dsp:sp>
    <dsp:sp modelId="{D203C3FA-5407-4EEC-9CF7-8CDA2F41998C}">
      <dsp:nvSpPr>
        <dsp:cNvPr id="0" name=""/>
        <dsp:cNvSpPr/>
      </dsp:nvSpPr>
      <dsp:spPr>
        <a:xfrm rot="3168226">
          <a:off x="5461538" y="2814066"/>
          <a:ext cx="1764449" cy="36790"/>
        </a:xfrm>
        <a:custGeom>
          <a:avLst/>
          <a:gdLst/>
          <a:ahLst/>
          <a:cxnLst/>
          <a:rect l="0" t="0" r="0" b="0"/>
          <a:pathLst>
            <a:path>
              <a:moveTo>
                <a:pt x="0" y="18395"/>
              </a:moveTo>
              <a:lnTo>
                <a:pt x="1764449" y="183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600" kern="1200"/>
        </a:p>
      </dsp:txBody>
      <dsp:txXfrm>
        <a:off x="6299652" y="2788350"/>
        <a:ext cx="88222" cy="88222"/>
      </dsp:txXfrm>
    </dsp:sp>
    <dsp:sp modelId="{956FB293-B585-44F4-8E68-BF25D6828EEA}">
      <dsp:nvSpPr>
        <dsp:cNvPr id="0" name=""/>
        <dsp:cNvSpPr/>
      </dsp:nvSpPr>
      <dsp:spPr>
        <a:xfrm>
          <a:off x="6877109" y="3353970"/>
          <a:ext cx="2666730" cy="362488"/>
        </a:xfrm>
        <a:prstGeom prst="roundRect">
          <a:avLst>
            <a:gd name="adj" fmla="val 10000"/>
          </a:avLst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>
              <a:solidFill>
                <a:srgbClr val="FF0000"/>
              </a:solidFill>
            </a:rPr>
            <a:t>L</a:t>
          </a:r>
          <a:r>
            <a:rPr lang="fr-FR" sz="1600" kern="1200" dirty="0" smtClean="0"/>
            <a:t>égal</a:t>
          </a:r>
          <a:endParaRPr lang="fr-FR" sz="1600" kern="1200" dirty="0"/>
        </a:p>
      </dsp:txBody>
      <dsp:txXfrm>
        <a:off x="6887726" y="3364587"/>
        <a:ext cx="2645496" cy="341254"/>
      </dsp:txXfrm>
    </dsp:sp>
    <dsp:sp modelId="{828BC5CB-725D-4FC2-8D52-5D8517ACF318}">
      <dsp:nvSpPr>
        <dsp:cNvPr id="0" name=""/>
        <dsp:cNvSpPr/>
      </dsp:nvSpPr>
      <dsp:spPr>
        <a:xfrm rot="3957756">
          <a:off x="1905473" y="4003826"/>
          <a:ext cx="2618723" cy="36790"/>
        </a:xfrm>
        <a:custGeom>
          <a:avLst/>
          <a:gdLst/>
          <a:ahLst/>
          <a:cxnLst/>
          <a:rect l="0" t="0" r="0" b="0"/>
          <a:pathLst>
            <a:path>
              <a:moveTo>
                <a:pt x="0" y="18395"/>
              </a:moveTo>
              <a:lnTo>
                <a:pt x="2618723" y="183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900" kern="1200"/>
        </a:p>
      </dsp:txBody>
      <dsp:txXfrm>
        <a:off x="3149367" y="3956753"/>
        <a:ext cx="130936" cy="130936"/>
      </dsp:txXfrm>
    </dsp:sp>
    <dsp:sp modelId="{C1AE6E31-B0B8-4068-AE85-E79DBAAD35FC}">
      <dsp:nvSpPr>
        <dsp:cNvPr id="0" name=""/>
        <dsp:cNvSpPr/>
      </dsp:nvSpPr>
      <dsp:spPr>
        <a:xfrm>
          <a:off x="3748181" y="4787277"/>
          <a:ext cx="2121917" cy="861513"/>
        </a:xfrm>
        <a:prstGeom prst="roundRect">
          <a:avLst>
            <a:gd name="adj" fmla="val 10000"/>
          </a:avLst>
        </a:prstGeom>
        <a:solidFill>
          <a:srgbClr val="CCFF99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LES 5 FORCES CONCURRENTIELLES DE PORTER</a:t>
          </a:r>
          <a:endParaRPr lang="fr-FR" sz="1800" b="1" kern="1200" dirty="0"/>
        </a:p>
      </dsp:txBody>
      <dsp:txXfrm>
        <a:off x="3773414" y="4812510"/>
        <a:ext cx="2071451" cy="811047"/>
      </dsp:txXfrm>
    </dsp:sp>
    <dsp:sp modelId="{C9BD2628-C552-42AC-AA21-6BD79BCA0828}">
      <dsp:nvSpPr>
        <dsp:cNvPr id="0" name=""/>
        <dsp:cNvSpPr/>
      </dsp:nvSpPr>
      <dsp:spPr>
        <a:xfrm rot="18829889">
          <a:off x="5633314" y="4644083"/>
          <a:ext cx="1540261" cy="36790"/>
        </a:xfrm>
        <a:custGeom>
          <a:avLst/>
          <a:gdLst/>
          <a:ahLst/>
          <a:cxnLst/>
          <a:rect l="0" t="0" r="0" b="0"/>
          <a:pathLst>
            <a:path>
              <a:moveTo>
                <a:pt x="0" y="18395"/>
              </a:moveTo>
              <a:lnTo>
                <a:pt x="1540261" y="183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6364938" y="4623971"/>
        <a:ext cx="77013" cy="77013"/>
      </dsp:txXfrm>
    </dsp:sp>
    <dsp:sp modelId="{F439A69A-321F-4EE9-8837-22621EED5948}">
      <dsp:nvSpPr>
        <dsp:cNvPr id="0" name=""/>
        <dsp:cNvSpPr/>
      </dsp:nvSpPr>
      <dsp:spPr>
        <a:xfrm>
          <a:off x="6936790" y="3916463"/>
          <a:ext cx="3332399" cy="380915"/>
        </a:xfrm>
        <a:prstGeom prst="roundRect">
          <a:avLst>
            <a:gd name="adj" fmla="val 10000"/>
          </a:avLst>
        </a:prstGeom>
        <a:solidFill>
          <a:srgbClr val="CCFF99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Intensité de la concurrence</a:t>
          </a:r>
          <a:endParaRPr lang="fr-FR" sz="1600" kern="1200" dirty="0"/>
        </a:p>
      </dsp:txBody>
      <dsp:txXfrm>
        <a:off x="6947947" y="3927620"/>
        <a:ext cx="3310085" cy="358601"/>
      </dsp:txXfrm>
    </dsp:sp>
    <dsp:sp modelId="{84B966FA-DAB1-4E56-9CFA-3C5B49564C96}">
      <dsp:nvSpPr>
        <dsp:cNvPr id="0" name=""/>
        <dsp:cNvSpPr/>
      </dsp:nvSpPr>
      <dsp:spPr>
        <a:xfrm rot="20006217">
          <a:off x="5807156" y="4932990"/>
          <a:ext cx="1192577" cy="36790"/>
        </a:xfrm>
        <a:custGeom>
          <a:avLst/>
          <a:gdLst/>
          <a:ahLst/>
          <a:cxnLst/>
          <a:rect l="0" t="0" r="0" b="0"/>
          <a:pathLst>
            <a:path>
              <a:moveTo>
                <a:pt x="0" y="18395"/>
              </a:moveTo>
              <a:lnTo>
                <a:pt x="1192577" y="183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6373630" y="4921570"/>
        <a:ext cx="59628" cy="59628"/>
      </dsp:txXfrm>
    </dsp:sp>
    <dsp:sp modelId="{22BFCC38-89E9-4143-A06F-E19376813BD0}">
      <dsp:nvSpPr>
        <dsp:cNvPr id="0" name=""/>
        <dsp:cNvSpPr/>
      </dsp:nvSpPr>
      <dsp:spPr>
        <a:xfrm>
          <a:off x="6936790" y="4497384"/>
          <a:ext cx="3523310" cy="374702"/>
        </a:xfrm>
        <a:prstGeom prst="roundRect">
          <a:avLst>
            <a:gd name="adj" fmla="val 10000"/>
          </a:avLst>
        </a:prstGeom>
        <a:solidFill>
          <a:srgbClr val="CCFF99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Pouvoir de négociation des fournisseurs</a:t>
          </a:r>
          <a:endParaRPr lang="fr-FR" sz="1600" kern="1200" dirty="0"/>
        </a:p>
      </dsp:txBody>
      <dsp:txXfrm>
        <a:off x="6947765" y="4508359"/>
        <a:ext cx="3501360" cy="352752"/>
      </dsp:txXfrm>
    </dsp:sp>
    <dsp:sp modelId="{1899D28D-E120-4C59-8806-BFF48C5E4509}">
      <dsp:nvSpPr>
        <dsp:cNvPr id="0" name=""/>
        <dsp:cNvSpPr/>
      </dsp:nvSpPr>
      <dsp:spPr>
        <a:xfrm rot="45609">
          <a:off x="5870055" y="5206109"/>
          <a:ext cx="975389" cy="36790"/>
        </a:xfrm>
        <a:custGeom>
          <a:avLst/>
          <a:gdLst/>
          <a:ahLst/>
          <a:cxnLst/>
          <a:rect l="0" t="0" r="0" b="0"/>
          <a:pathLst>
            <a:path>
              <a:moveTo>
                <a:pt x="0" y="18395"/>
              </a:moveTo>
              <a:lnTo>
                <a:pt x="975389" y="183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6333365" y="5200120"/>
        <a:ext cx="48769" cy="48769"/>
      </dsp:txXfrm>
    </dsp:sp>
    <dsp:sp modelId="{F7026C84-E6A4-41D0-BC7C-3ABB32C4BFC8}">
      <dsp:nvSpPr>
        <dsp:cNvPr id="0" name=""/>
        <dsp:cNvSpPr/>
      </dsp:nvSpPr>
      <dsp:spPr>
        <a:xfrm>
          <a:off x="6845401" y="5072091"/>
          <a:ext cx="3465095" cy="317767"/>
        </a:xfrm>
        <a:prstGeom prst="roundRect">
          <a:avLst>
            <a:gd name="adj" fmla="val 10000"/>
          </a:avLst>
        </a:prstGeom>
        <a:solidFill>
          <a:srgbClr val="CCFF99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Pouvoir de négociation des clients</a:t>
          </a:r>
          <a:endParaRPr lang="fr-FR" sz="1600" kern="1200" dirty="0"/>
        </a:p>
      </dsp:txBody>
      <dsp:txXfrm>
        <a:off x="6854708" y="5081398"/>
        <a:ext cx="3446481" cy="299153"/>
      </dsp:txXfrm>
    </dsp:sp>
    <dsp:sp modelId="{5447A20F-7643-467A-83C0-AEAE441CF0B8}">
      <dsp:nvSpPr>
        <dsp:cNvPr id="0" name=""/>
        <dsp:cNvSpPr/>
      </dsp:nvSpPr>
      <dsp:spPr>
        <a:xfrm rot="1577099">
          <a:off x="5809428" y="5459479"/>
          <a:ext cx="1173524" cy="36790"/>
        </a:xfrm>
        <a:custGeom>
          <a:avLst/>
          <a:gdLst/>
          <a:ahLst/>
          <a:cxnLst/>
          <a:rect l="0" t="0" r="0" b="0"/>
          <a:pathLst>
            <a:path>
              <a:moveTo>
                <a:pt x="0" y="18395"/>
              </a:moveTo>
              <a:lnTo>
                <a:pt x="1173524" y="183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6366853" y="5448536"/>
        <a:ext cx="58676" cy="58676"/>
      </dsp:txXfrm>
    </dsp:sp>
    <dsp:sp modelId="{2A1B7A59-149C-4AFE-B3DA-DD35B28B873A}">
      <dsp:nvSpPr>
        <dsp:cNvPr id="0" name=""/>
        <dsp:cNvSpPr/>
      </dsp:nvSpPr>
      <dsp:spPr>
        <a:xfrm>
          <a:off x="6922283" y="5546382"/>
          <a:ext cx="3512590" cy="382662"/>
        </a:xfrm>
        <a:prstGeom prst="roundRect">
          <a:avLst>
            <a:gd name="adj" fmla="val 10000"/>
          </a:avLst>
        </a:prstGeom>
        <a:solidFill>
          <a:srgbClr val="CCFF99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Menace des nouveaux entrants</a:t>
          </a:r>
          <a:endParaRPr lang="fr-FR" sz="1600" kern="1200" dirty="0"/>
        </a:p>
      </dsp:txBody>
      <dsp:txXfrm>
        <a:off x="6933491" y="5557590"/>
        <a:ext cx="3490174" cy="360246"/>
      </dsp:txXfrm>
    </dsp:sp>
    <dsp:sp modelId="{AE44EDBE-0B32-4B84-B0D5-22E587670183}">
      <dsp:nvSpPr>
        <dsp:cNvPr id="0" name=""/>
        <dsp:cNvSpPr/>
      </dsp:nvSpPr>
      <dsp:spPr>
        <a:xfrm rot="2796058">
          <a:off x="5627188" y="5763656"/>
          <a:ext cx="1552511" cy="36790"/>
        </a:xfrm>
        <a:custGeom>
          <a:avLst/>
          <a:gdLst/>
          <a:ahLst/>
          <a:cxnLst/>
          <a:rect l="0" t="0" r="0" b="0"/>
          <a:pathLst>
            <a:path>
              <a:moveTo>
                <a:pt x="0" y="18395"/>
              </a:moveTo>
              <a:lnTo>
                <a:pt x="1552511" y="183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6364631" y="5743238"/>
        <a:ext cx="77625" cy="77625"/>
      </dsp:txXfrm>
    </dsp:sp>
    <dsp:sp modelId="{95AC30EC-7C11-42F0-AA0D-62271768B68B}">
      <dsp:nvSpPr>
        <dsp:cNvPr id="0" name=""/>
        <dsp:cNvSpPr/>
      </dsp:nvSpPr>
      <dsp:spPr>
        <a:xfrm>
          <a:off x="6936790" y="6172530"/>
          <a:ext cx="3786463" cy="347074"/>
        </a:xfrm>
        <a:prstGeom prst="roundRect">
          <a:avLst>
            <a:gd name="adj" fmla="val 10000"/>
          </a:avLst>
        </a:prstGeom>
        <a:solidFill>
          <a:srgbClr val="CCFF99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Menace des produits de substitution</a:t>
          </a:r>
          <a:endParaRPr lang="fr-FR" sz="1600" kern="1200" dirty="0"/>
        </a:p>
      </dsp:txBody>
      <dsp:txXfrm>
        <a:off x="6946955" y="6182695"/>
        <a:ext cx="3766133" cy="32674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E963D5-12D2-4A7E-A79F-365A86D166CD}">
      <dsp:nvSpPr>
        <dsp:cNvPr id="0" name=""/>
        <dsp:cNvSpPr/>
      </dsp:nvSpPr>
      <dsp:spPr>
        <a:xfrm>
          <a:off x="6013" y="3517097"/>
          <a:ext cx="1420988" cy="598622"/>
        </a:xfrm>
        <a:prstGeom prst="roundRect">
          <a:avLst>
            <a:gd name="adj" fmla="val 10000"/>
          </a:avLst>
        </a:prstGeom>
        <a:solidFill>
          <a:srgbClr val="00FF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Options stratégiques</a:t>
          </a:r>
          <a:endParaRPr lang="fr-FR" sz="1800" b="1" kern="1200" dirty="0"/>
        </a:p>
      </dsp:txBody>
      <dsp:txXfrm>
        <a:off x="23546" y="3534630"/>
        <a:ext cx="1385922" cy="563556"/>
      </dsp:txXfrm>
    </dsp:sp>
    <dsp:sp modelId="{D7A53948-1FAC-4A8F-95E7-9FD0C4DA2B1B}">
      <dsp:nvSpPr>
        <dsp:cNvPr id="0" name=""/>
        <dsp:cNvSpPr/>
      </dsp:nvSpPr>
      <dsp:spPr>
        <a:xfrm rot="17268374">
          <a:off x="977948" y="3193870"/>
          <a:ext cx="1293726" cy="13324"/>
        </a:xfrm>
        <a:custGeom>
          <a:avLst/>
          <a:gdLst/>
          <a:ahLst/>
          <a:cxnLst/>
          <a:rect l="0" t="0" r="0" b="0"/>
          <a:pathLst>
            <a:path>
              <a:moveTo>
                <a:pt x="0" y="6662"/>
              </a:moveTo>
              <a:lnTo>
                <a:pt x="1293726" y="66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1592469" y="3168189"/>
        <a:ext cx="64686" cy="64686"/>
      </dsp:txXfrm>
    </dsp:sp>
    <dsp:sp modelId="{AD62FD8E-7382-46E6-922D-C00DFE329D37}">
      <dsp:nvSpPr>
        <dsp:cNvPr id="0" name=""/>
        <dsp:cNvSpPr/>
      </dsp:nvSpPr>
      <dsp:spPr>
        <a:xfrm>
          <a:off x="1822622" y="2179413"/>
          <a:ext cx="989050" cy="810487"/>
        </a:xfrm>
        <a:prstGeom prst="roundRect">
          <a:avLst>
            <a:gd name="adj" fmla="val 10000"/>
          </a:avLst>
        </a:prstGeom>
        <a:solidFill>
          <a:srgbClr val="00FFFF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Stratégie globales</a:t>
          </a:r>
          <a:endParaRPr lang="fr-FR" sz="1800" b="1" kern="1200" dirty="0"/>
        </a:p>
      </dsp:txBody>
      <dsp:txXfrm>
        <a:off x="1846360" y="2203151"/>
        <a:ext cx="941574" cy="763011"/>
      </dsp:txXfrm>
    </dsp:sp>
    <dsp:sp modelId="{A75C5DDA-ECC4-43D2-8F37-7DD44C157824}">
      <dsp:nvSpPr>
        <dsp:cNvPr id="0" name=""/>
        <dsp:cNvSpPr/>
      </dsp:nvSpPr>
      <dsp:spPr>
        <a:xfrm rot="17194362">
          <a:off x="2315976" y="1913297"/>
          <a:ext cx="1387013" cy="13324"/>
        </a:xfrm>
        <a:custGeom>
          <a:avLst/>
          <a:gdLst/>
          <a:ahLst/>
          <a:cxnLst/>
          <a:rect l="0" t="0" r="0" b="0"/>
          <a:pathLst>
            <a:path>
              <a:moveTo>
                <a:pt x="0" y="6662"/>
              </a:moveTo>
              <a:lnTo>
                <a:pt x="1387013" y="66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2974807" y="1885284"/>
        <a:ext cx="69350" cy="69350"/>
      </dsp:txXfrm>
    </dsp:sp>
    <dsp:sp modelId="{8B802F02-9E7B-456D-A8C0-C4CF031E8CE0}">
      <dsp:nvSpPr>
        <dsp:cNvPr id="0" name=""/>
        <dsp:cNvSpPr/>
      </dsp:nvSpPr>
      <dsp:spPr>
        <a:xfrm>
          <a:off x="3207292" y="921373"/>
          <a:ext cx="1467602" cy="667777"/>
        </a:xfrm>
        <a:prstGeom prst="roundRect">
          <a:avLst>
            <a:gd name="adj" fmla="val 10000"/>
          </a:avLst>
        </a:prstGeom>
        <a:solidFill>
          <a:srgbClr val="CCECFF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Spécialisation ou diversification</a:t>
          </a:r>
          <a:endParaRPr lang="fr-FR" sz="1600" b="1" kern="1200" dirty="0"/>
        </a:p>
      </dsp:txBody>
      <dsp:txXfrm>
        <a:off x="3226851" y="940932"/>
        <a:ext cx="1428484" cy="628659"/>
      </dsp:txXfrm>
    </dsp:sp>
    <dsp:sp modelId="{09C1E43F-DD3B-49FD-BB97-5BD02D4E8ED3}">
      <dsp:nvSpPr>
        <dsp:cNvPr id="0" name=""/>
        <dsp:cNvSpPr/>
      </dsp:nvSpPr>
      <dsp:spPr>
        <a:xfrm>
          <a:off x="4674895" y="1248599"/>
          <a:ext cx="395620" cy="13324"/>
        </a:xfrm>
        <a:custGeom>
          <a:avLst/>
          <a:gdLst/>
          <a:ahLst/>
          <a:cxnLst/>
          <a:rect l="0" t="0" r="0" b="0"/>
          <a:pathLst>
            <a:path>
              <a:moveTo>
                <a:pt x="0" y="6662"/>
              </a:moveTo>
              <a:lnTo>
                <a:pt x="395620" y="66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4862815" y="1245371"/>
        <a:ext cx="19781" cy="19781"/>
      </dsp:txXfrm>
    </dsp:sp>
    <dsp:sp modelId="{65F18F2B-4C07-418F-AC76-EC4D54D8607C}">
      <dsp:nvSpPr>
        <dsp:cNvPr id="0" name=""/>
        <dsp:cNvSpPr/>
      </dsp:nvSpPr>
      <dsp:spPr>
        <a:xfrm>
          <a:off x="5070515" y="830645"/>
          <a:ext cx="2507816" cy="84923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Spécialisation : concentration de la production de l'entreprise sur des produits particuliers</a:t>
          </a:r>
          <a:endParaRPr lang="fr-FR" sz="1400" kern="1200" dirty="0"/>
        </a:p>
      </dsp:txBody>
      <dsp:txXfrm>
        <a:off x="5095388" y="855518"/>
        <a:ext cx="2458070" cy="799487"/>
      </dsp:txXfrm>
    </dsp:sp>
    <dsp:sp modelId="{6FFB644D-1812-473A-8348-A70596F6E71B}">
      <dsp:nvSpPr>
        <dsp:cNvPr id="0" name=""/>
        <dsp:cNvSpPr/>
      </dsp:nvSpPr>
      <dsp:spPr>
        <a:xfrm>
          <a:off x="7578332" y="1248599"/>
          <a:ext cx="395620" cy="13324"/>
        </a:xfrm>
        <a:custGeom>
          <a:avLst/>
          <a:gdLst/>
          <a:ahLst/>
          <a:cxnLst/>
          <a:rect l="0" t="0" r="0" b="0"/>
          <a:pathLst>
            <a:path>
              <a:moveTo>
                <a:pt x="0" y="6662"/>
              </a:moveTo>
              <a:lnTo>
                <a:pt x="395620" y="66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7766251" y="1245371"/>
        <a:ext cx="19781" cy="19781"/>
      </dsp:txXfrm>
    </dsp:sp>
    <dsp:sp modelId="{8DD3B20A-3D25-4B0B-950C-A0C6E59AAB0F}">
      <dsp:nvSpPr>
        <dsp:cNvPr id="0" name=""/>
        <dsp:cNvSpPr/>
      </dsp:nvSpPr>
      <dsp:spPr>
        <a:xfrm>
          <a:off x="7973952" y="884526"/>
          <a:ext cx="2899500" cy="7414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Diversification : consiste à développer ou acquérir de nouvelles activités ou de nouveaux produits</a:t>
          </a:r>
          <a:endParaRPr lang="fr-FR" sz="1400" kern="1200" dirty="0"/>
        </a:p>
      </dsp:txBody>
      <dsp:txXfrm>
        <a:off x="7995669" y="906243"/>
        <a:ext cx="2856066" cy="698037"/>
      </dsp:txXfrm>
    </dsp:sp>
    <dsp:sp modelId="{613CC4E1-9EA6-424B-AAC3-F9964E42DEDF}">
      <dsp:nvSpPr>
        <dsp:cNvPr id="0" name=""/>
        <dsp:cNvSpPr/>
      </dsp:nvSpPr>
      <dsp:spPr>
        <a:xfrm rot="18693023">
          <a:off x="2711251" y="2354806"/>
          <a:ext cx="596461" cy="13324"/>
        </a:xfrm>
        <a:custGeom>
          <a:avLst/>
          <a:gdLst/>
          <a:ahLst/>
          <a:cxnLst/>
          <a:rect l="0" t="0" r="0" b="0"/>
          <a:pathLst>
            <a:path>
              <a:moveTo>
                <a:pt x="0" y="6662"/>
              </a:moveTo>
              <a:lnTo>
                <a:pt x="596461" y="66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2994571" y="2346557"/>
        <a:ext cx="29823" cy="29823"/>
      </dsp:txXfrm>
    </dsp:sp>
    <dsp:sp modelId="{F5EA8E1E-446F-4518-8BEE-447F251C6269}">
      <dsp:nvSpPr>
        <dsp:cNvPr id="0" name=""/>
        <dsp:cNvSpPr/>
      </dsp:nvSpPr>
      <dsp:spPr>
        <a:xfrm>
          <a:off x="3207292" y="1891018"/>
          <a:ext cx="1199451" cy="494525"/>
        </a:xfrm>
        <a:prstGeom prst="roundRect">
          <a:avLst>
            <a:gd name="adj" fmla="val 10000"/>
          </a:avLst>
        </a:prstGeom>
        <a:solidFill>
          <a:srgbClr val="CCECFF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Intégration</a:t>
          </a:r>
          <a:endParaRPr lang="fr-FR" sz="1600" b="1" kern="1200" dirty="0"/>
        </a:p>
      </dsp:txBody>
      <dsp:txXfrm>
        <a:off x="3221776" y="1905502"/>
        <a:ext cx="1170483" cy="465557"/>
      </dsp:txXfrm>
    </dsp:sp>
    <dsp:sp modelId="{D39E0D80-4D11-4B16-BA01-A7436F115EF8}">
      <dsp:nvSpPr>
        <dsp:cNvPr id="0" name=""/>
        <dsp:cNvSpPr/>
      </dsp:nvSpPr>
      <dsp:spPr>
        <a:xfrm>
          <a:off x="4406744" y="2131618"/>
          <a:ext cx="395620" cy="13324"/>
        </a:xfrm>
        <a:custGeom>
          <a:avLst/>
          <a:gdLst/>
          <a:ahLst/>
          <a:cxnLst/>
          <a:rect l="0" t="0" r="0" b="0"/>
          <a:pathLst>
            <a:path>
              <a:moveTo>
                <a:pt x="0" y="6662"/>
              </a:moveTo>
              <a:lnTo>
                <a:pt x="395620" y="66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4594663" y="2128390"/>
        <a:ext cx="19781" cy="19781"/>
      </dsp:txXfrm>
    </dsp:sp>
    <dsp:sp modelId="{31A2EB68-A4E4-42F3-B939-8133B45FD24D}">
      <dsp:nvSpPr>
        <dsp:cNvPr id="0" name=""/>
        <dsp:cNvSpPr/>
      </dsp:nvSpPr>
      <dsp:spPr>
        <a:xfrm>
          <a:off x="4802364" y="1754057"/>
          <a:ext cx="6260511" cy="76844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consiste à internaliser au sein de l'entreprise des activités complémentaires situées en amont et/ou en aval des activités actuelles. L'intégration peut prendre quatre directions : intégration verticale amont, intégration verticale aval, intégration horizontale et intégration totale</a:t>
          </a:r>
          <a:endParaRPr lang="fr-FR" sz="1400" kern="1200" dirty="0"/>
        </a:p>
      </dsp:txBody>
      <dsp:txXfrm>
        <a:off x="4824871" y="1776564"/>
        <a:ext cx="6215497" cy="723433"/>
      </dsp:txXfrm>
    </dsp:sp>
    <dsp:sp modelId="{A1677D09-9A7D-4C34-97CF-E45738F5AD59}">
      <dsp:nvSpPr>
        <dsp:cNvPr id="0" name=""/>
        <dsp:cNvSpPr/>
      </dsp:nvSpPr>
      <dsp:spPr>
        <a:xfrm rot="1994450">
          <a:off x="2772973" y="2707639"/>
          <a:ext cx="473018" cy="13324"/>
        </a:xfrm>
        <a:custGeom>
          <a:avLst/>
          <a:gdLst/>
          <a:ahLst/>
          <a:cxnLst/>
          <a:rect l="0" t="0" r="0" b="0"/>
          <a:pathLst>
            <a:path>
              <a:moveTo>
                <a:pt x="0" y="6662"/>
              </a:moveTo>
              <a:lnTo>
                <a:pt x="473018" y="66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2997657" y="2702476"/>
        <a:ext cx="23650" cy="23650"/>
      </dsp:txXfrm>
    </dsp:sp>
    <dsp:sp modelId="{845F7EBF-32B7-4DA9-85FD-3C2E0CA2A5EF}">
      <dsp:nvSpPr>
        <dsp:cNvPr id="0" name=""/>
        <dsp:cNvSpPr/>
      </dsp:nvSpPr>
      <dsp:spPr>
        <a:xfrm>
          <a:off x="3207292" y="2596683"/>
          <a:ext cx="1517450" cy="494525"/>
        </a:xfrm>
        <a:prstGeom prst="roundRect">
          <a:avLst>
            <a:gd name="adj" fmla="val 10000"/>
          </a:avLst>
        </a:prstGeom>
        <a:solidFill>
          <a:srgbClr val="CCECFF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Externalisation</a:t>
          </a:r>
          <a:endParaRPr lang="fr-FR" sz="1600" b="1" kern="1200" dirty="0"/>
        </a:p>
      </dsp:txBody>
      <dsp:txXfrm>
        <a:off x="3221776" y="2611167"/>
        <a:ext cx="1488482" cy="465557"/>
      </dsp:txXfrm>
    </dsp:sp>
    <dsp:sp modelId="{1A539C22-8132-4771-BBEE-D20FF5B07A86}">
      <dsp:nvSpPr>
        <dsp:cNvPr id="0" name=""/>
        <dsp:cNvSpPr/>
      </dsp:nvSpPr>
      <dsp:spPr>
        <a:xfrm>
          <a:off x="4724743" y="2837284"/>
          <a:ext cx="395620" cy="13324"/>
        </a:xfrm>
        <a:custGeom>
          <a:avLst/>
          <a:gdLst/>
          <a:ahLst/>
          <a:cxnLst/>
          <a:rect l="0" t="0" r="0" b="0"/>
          <a:pathLst>
            <a:path>
              <a:moveTo>
                <a:pt x="0" y="6662"/>
              </a:moveTo>
              <a:lnTo>
                <a:pt x="395620" y="66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4912663" y="2834055"/>
        <a:ext cx="19781" cy="19781"/>
      </dsp:txXfrm>
    </dsp:sp>
    <dsp:sp modelId="{12117543-6CDC-4657-A19F-1430921B31DA}">
      <dsp:nvSpPr>
        <dsp:cNvPr id="0" name=""/>
        <dsp:cNvSpPr/>
      </dsp:nvSpPr>
      <dsp:spPr>
        <a:xfrm>
          <a:off x="5120363" y="2596683"/>
          <a:ext cx="5985248" cy="49452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consiste, pour une entreprise, à confier à des partenaires extérieurs la réalisation d'activités qu'elle assurait préalablement en interne</a:t>
          </a:r>
          <a:endParaRPr lang="fr-FR" sz="1400" kern="1200" dirty="0"/>
        </a:p>
      </dsp:txBody>
      <dsp:txXfrm>
        <a:off x="5134847" y="2611167"/>
        <a:ext cx="5956280" cy="465557"/>
      </dsp:txXfrm>
    </dsp:sp>
    <dsp:sp modelId="{AB527D31-3D17-4C2F-8E02-C34E66B44F93}">
      <dsp:nvSpPr>
        <dsp:cNvPr id="0" name=""/>
        <dsp:cNvSpPr/>
      </dsp:nvSpPr>
      <dsp:spPr>
        <a:xfrm rot="3949424">
          <a:off x="2526483" y="3018630"/>
          <a:ext cx="965999" cy="13324"/>
        </a:xfrm>
        <a:custGeom>
          <a:avLst/>
          <a:gdLst/>
          <a:ahLst/>
          <a:cxnLst/>
          <a:rect l="0" t="0" r="0" b="0"/>
          <a:pathLst>
            <a:path>
              <a:moveTo>
                <a:pt x="0" y="6662"/>
              </a:moveTo>
              <a:lnTo>
                <a:pt x="965999" y="66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2985332" y="3001142"/>
        <a:ext cx="48299" cy="48299"/>
      </dsp:txXfrm>
    </dsp:sp>
    <dsp:sp modelId="{37809CD3-F6CD-4C3B-A44F-EF0D88CFA7AA}">
      <dsp:nvSpPr>
        <dsp:cNvPr id="0" name=""/>
        <dsp:cNvSpPr/>
      </dsp:nvSpPr>
      <dsp:spPr>
        <a:xfrm>
          <a:off x="3207292" y="3218665"/>
          <a:ext cx="1155557" cy="494525"/>
        </a:xfrm>
        <a:prstGeom prst="roundRect">
          <a:avLst>
            <a:gd name="adj" fmla="val 10000"/>
          </a:avLst>
        </a:prstGeom>
        <a:solidFill>
          <a:srgbClr val="CCECFF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Sous-traitance</a:t>
          </a:r>
          <a:endParaRPr lang="fr-FR" sz="1600" b="1" kern="1200" dirty="0"/>
        </a:p>
      </dsp:txBody>
      <dsp:txXfrm>
        <a:off x="3221776" y="3233149"/>
        <a:ext cx="1126589" cy="465557"/>
      </dsp:txXfrm>
    </dsp:sp>
    <dsp:sp modelId="{9CB4E307-09D4-4FC3-8711-7D823C553D27}">
      <dsp:nvSpPr>
        <dsp:cNvPr id="0" name=""/>
        <dsp:cNvSpPr/>
      </dsp:nvSpPr>
      <dsp:spPr>
        <a:xfrm>
          <a:off x="4362850" y="3459265"/>
          <a:ext cx="395620" cy="13324"/>
        </a:xfrm>
        <a:custGeom>
          <a:avLst/>
          <a:gdLst/>
          <a:ahLst/>
          <a:cxnLst/>
          <a:rect l="0" t="0" r="0" b="0"/>
          <a:pathLst>
            <a:path>
              <a:moveTo>
                <a:pt x="0" y="6662"/>
              </a:moveTo>
              <a:lnTo>
                <a:pt x="395620" y="66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4550769" y="3456037"/>
        <a:ext cx="19781" cy="19781"/>
      </dsp:txXfrm>
    </dsp:sp>
    <dsp:sp modelId="{AF901B21-618D-4E95-8980-F493FE32702E}">
      <dsp:nvSpPr>
        <dsp:cNvPr id="0" name=""/>
        <dsp:cNvSpPr/>
      </dsp:nvSpPr>
      <dsp:spPr>
        <a:xfrm>
          <a:off x="4758470" y="3165387"/>
          <a:ext cx="5160014" cy="6010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stratégie dans le cadre de laquelle certaines tâches et structures de l'entreprise sont attribuées à des entrepreneurs ou à des fournisseurs de services externes</a:t>
          </a:r>
          <a:endParaRPr lang="fr-FR" sz="1400" kern="1200" dirty="0"/>
        </a:p>
      </dsp:txBody>
      <dsp:txXfrm>
        <a:off x="4776075" y="3182992"/>
        <a:ext cx="5124804" cy="565870"/>
      </dsp:txXfrm>
    </dsp:sp>
    <dsp:sp modelId="{E9420189-0F27-46D2-91E8-FCFD343312F8}">
      <dsp:nvSpPr>
        <dsp:cNvPr id="0" name=""/>
        <dsp:cNvSpPr/>
      </dsp:nvSpPr>
      <dsp:spPr>
        <a:xfrm rot="4515328">
          <a:off x="2232262" y="3329621"/>
          <a:ext cx="1554440" cy="13324"/>
        </a:xfrm>
        <a:custGeom>
          <a:avLst/>
          <a:gdLst/>
          <a:ahLst/>
          <a:cxnLst/>
          <a:rect l="0" t="0" r="0" b="0"/>
          <a:pathLst>
            <a:path>
              <a:moveTo>
                <a:pt x="0" y="6662"/>
              </a:moveTo>
              <a:lnTo>
                <a:pt x="1554440" y="66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2970621" y="3297422"/>
        <a:ext cx="77722" cy="77722"/>
      </dsp:txXfrm>
    </dsp:sp>
    <dsp:sp modelId="{4334D674-EC03-4A62-B36E-4D09DE8F0EC1}">
      <dsp:nvSpPr>
        <dsp:cNvPr id="0" name=""/>
        <dsp:cNvSpPr/>
      </dsp:nvSpPr>
      <dsp:spPr>
        <a:xfrm>
          <a:off x="3207292" y="3927878"/>
          <a:ext cx="1212734" cy="320061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Impartition</a:t>
          </a:r>
          <a:endParaRPr lang="fr-FR" sz="1600" b="1" kern="1200" dirty="0"/>
        </a:p>
      </dsp:txBody>
      <dsp:txXfrm>
        <a:off x="3216666" y="3937252"/>
        <a:ext cx="1193986" cy="301313"/>
      </dsp:txXfrm>
    </dsp:sp>
    <dsp:sp modelId="{6AF3361E-B4EB-47BC-B226-09B16C8858CA}">
      <dsp:nvSpPr>
        <dsp:cNvPr id="0" name=""/>
        <dsp:cNvSpPr/>
      </dsp:nvSpPr>
      <dsp:spPr>
        <a:xfrm>
          <a:off x="4420027" y="4081247"/>
          <a:ext cx="395620" cy="13324"/>
        </a:xfrm>
        <a:custGeom>
          <a:avLst/>
          <a:gdLst/>
          <a:ahLst/>
          <a:cxnLst/>
          <a:rect l="0" t="0" r="0" b="0"/>
          <a:pathLst>
            <a:path>
              <a:moveTo>
                <a:pt x="0" y="6662"/>
              </a:moveTo>
              <a:lnTo>
                <a:pt x="395620" y="66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4607946" y="4078019"/>
        <a:ext cx="19781" cy="19781"/>
      </dsp:txXfrm>
    </dsp:sp>
    <dsp:sp modelId="{9A688745-97C7-4700-ABE2-92AA27857F8F}">
      <dsp:nvSpPr>
        <dsp:cNvPr id="0" name=""/>
        <dsp:cNvSpPr/>
      </dsp:nvSpPr>
      <dsp:spPr>
        <a:xfrm>
          <a:off x="4815647" y="3840647"/>
          <a:ext cx="6136098" cy="49452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b="0" kern="1200" dirty="0" smtClean="0"/>
            <a:t>Stratégie d'une entreprise qui se procure à l'extérieur des biens matériels ou des services, au lieu de prendre elle-même en charge leur production ou leur fourniture</a:t>
          </a:r>
          <a:r>
            <a:rPr lang="fr-FR" sz="1300" kern="1200" dirty="0" smtClean="0"/>
            <a:t>.</a:t>
          </a:r>
          <a:endParaRPr lang="fr-FR" sz="1300" kern="1200" dirty="0"/>
        </a:p>
      </dsp:txBody>
      <dsp:txXfrm>
        <a:off x="4830131" y="3855131"/>
        <a:ext cx="6107130" cy="465557"/>
      </dsp:txXfrm>
    </dsp:sp>
    <dsp:sp modelId="{127BD2AA-65AD-4E95-A5EA-8C837403DE28}">
      <dsp:nvSpPr>
        <dsp:cNvPr id="0" name=""/>
        <dsp:cNvSpPr/>
      </dsp:nvSpPr>
      <dsp:spPr>
        <a:xfrm rot="4349522">
          <a:off x="967282" y="4436816"/>
          <a:ext cx="1315059" cy="13324"/>
        </a:xfrm>
        <a:custGeom>
          <a:avLst/>
          <a:gdLst/>
          <a:ahLst/>
          <a:cxnLst/>
          <a:rect l="0" t="0" r="0" b="0"/>
          <a:pathLst>
            <a:path>
              <a:moveTo>
                <a:pt x="0" y="6662"/>
              </a:moveTo>
              <a:lnTo>
                <a:pt x="1315059" y="66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1591935" y="4410602"/>
        <a:ext cx="65752" cy="65752"/>
      </dsp:txXfrm>
    </dsp:sp>
    <dsp:sp modelId="{6726AA19-B93D-4E91-9A73-992DE4B9C983}">
      <dsp:nvSpPr>
        <dsp:cNvPr id="0" name=""/>
        <dsp:cNvSpPr/>
      </dsp:nvSpPr>
      <dsp:spPr>
        <a:xfrm>
          <a:off x="1822622" y="4687692"/>
          <a:ext cx="1098103" cy="765712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Stratégie de domaine</a:t>
          </a:r>
          <a:endParaRPr lang="fr-FR" sz="1800" b="1" kern="1200" dirty="0"/>
        </a:p>
      </dsp:txBody>
      <dsp:txXfrm>
        <a:off x="1845049" y="4710119"/>
        <a:ext cx="1053249" cy="720858"/>
      </dsp:txXfrm>
    </dsp:sp>
    <dsp:sp modelId="{E0806690-8AE5-4D67-9211-44EF4118C0A6}">
      <dsp:nvSpPr>
        <dsp:cNvPr id="0" name=""/>
        <dsp:cNvSpPr/>
      </dsp:nvSpPr>
      <dsp:spPr>
        <a:xfrm rot="18605341">
          <a:off x="2811366" y="4828888"/>
          <a:ext cx="614338" cy="13324"/>
        </a:xfrm>
        <a:custGeom>
          <a:avLst/>
          <a:gdLst/>
          <a:ahLst/>
          <a:cxnLst/>
          <a:rect l="0" t="0" r="0" b="0"/>
          <a:pathLst>
            <a:path>
              <a:moveTo>
                <a:pt x="0" y="6662"/>
              </a:moveTo>
              <a:lnTo>
                <a:pt x="614338" y="66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3103177" y="4820191"/>
        <a:ext cx="30716" cy="30716"/>
      </dsp:txXfrm>
    </dsp:sp>
    <dsp:sp modelId="{4C5610AA-721E-4306-AF98-8E0EB4C151C6}">
      <dsp:nvSpPr>
        <dsp:cNvPr id="0" name=""/>
        <dsp:cNvSpPr/>
      </dsp:nvSpPr>
      <dsp:spPr>
        <a:xfrm>
          <a:off x="3316345" y="4353289"/>
          <a:ext cx="1337018" cy="494525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Domination par les coûts</a:t>
          </a:r>
          <a:endParaRPr lang="fr-FR" sz="1600" b="1" kern="1200" dirty="0"/>
        </a:p>
      </dsp:txBody>
      <dsp:txXfrm>
        <a:off x="3330829" y="4367773"/>
        <a:ext cx="1308050" cy="465557"/>
      </dsp:txXfrm>
    </dsp:sp>
    <dsp:sp modelId="{4E17ED75-66EB-461C-90A7-287AD7C58193}">
      <dsp:nvSpPr>
        <dsp:cNvPr id="0" name=""/>
        <dsp:cNvSpPr/>
      </dsp:nvSpPr>
      <dsp:spPr>
        <a:xfrm>
          <a:off x="4653363" y="4593889"/>
          <a:ext cx="395620" cy="13324"/>
        </a:xfrm>
        <a:custGeom>
          <a:avLst/>
          <a:gdLst/>
          <a:ahLst/>
          <a:cxnLst/>
          <a:rect l="0" t="0" r="0" b="0"/>
          <a:pathLst>
            <a:path>
              <a:moveTo>
                <a:pt x="0" y="6662"/>
              </a:moveTo>
              <a:lnTo>
                <a:pt x="395620" y="66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4841283" y="4590661"/>
        <a:ext cx="19781" cy="19781"/>
      </dsp:txXfrm>
    </dsp:sp>
    <dsp:sp modelId="{9E140D99-3D77-4DB4-94BC-1FD2A6E5D8FD}">
      <dsp:nvSpPr>
        <dsp:cNvPr id="0" name=""/>
        <dsp:cNvSpPr/>
      </dsp:nvSpPr>
      <dsp:spPr>
        <a:xfrm>
          <a:off x="5048984" y="4409351"/>
          <a:ext cx="7012506" cy="38240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consiste à proposer une offre dont le coût est inférieur à celui des concurrents, ce qui permet de réduire les prix et donc d'accroître la part de marché</a:t>
          </a:r>
          <a:endParaRPr lang="fr-FR" sz="1400" kern="1200" dirty="0"/>
        </a:p>
      </dsp:txBody>
      <dsp:txXfrm>
        <a:off x="5060184" y="4420551"/>
        <a:ext cx="6990106" cy="360001"/>
      </dsp:txXfrm>
    </dsp:sp>
    <dsp:sp modelId="{809C11DE-D303-4E2E-A164-01AFB56319A8}">
      <dsp:nvSpPr>
        <dsp:cNvPr id="0" name=""/>
        <dsp:cNvSpPr/>
      </dsp:nvSpPr>
      <dsp:spPr>
        <a:xfrm rot="234113">
          <a:off x="2920265" y="5077378"/>
          <a:ext cx="396539" cy="13324"/>
        </a:xfrm>
        <a:custGeom>
          <a:avLst/>
          <a:gdLst/>
          <a:ahLst/>
          <a:cxnLst/>
          <a:rect l="0" t="0" r="0" b="0"/>
          <a:pathLst>
            <a:path>
              <a:moveTo>
                <a:pt x="0" y="6662"/>
              </a:moveTo>
              <a:lnTo>
                <a:pt x="396539" y="66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3108622" y="5074127"/>
        <a:ext cx="19826" cy="19826"/>
      </dsp:txXfrm>
    </dsp:sp>
    <dsp:sp modelId="{78C0D02E-DFD4-4B12-9E5D-2B66873F59E2}">
      <dsp:nvSpPr>
        <dsp:cNvPr id="0" name=""/>
        <dsp:cNvSpPr/>
      </dsp:nvSpPr>
      <dsp:spPr>
        <a:xfrm>
          <a:off x="3316345" y="4921993"/>
          <a:ext cx="1460689" cy="351078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Différenciation</a:t>
          </a:r>
          <a:endParaRPr lang="fr-FR" sz="1600" b="1" kern="1200" dirty="0"/>
        </a:p>
      </dsp:txBody>
      <dsp:txXfrm>
        <a:off x="3326628" y="4932276"/>
        <a:ext cx="1440123" cy="330512"/>
      </dsp:txXfrm>
    </dsp:sp>
    <dsp:sp modelId="{4EE5AE74-E4DB-4C81-AD41-538D4DD19213}">
      <dsp:nvSpPr>
        <dsp:cNvPr id="0" name=""/>
        <dsp:cNvSpPr/>
      </dsp:nvSpPr>
      <dsp:spPr>
        <a:xfrm>
          <a:off x="4777034" y="5090870"/>
          <a:ext cx="395620" cy="13324"/>
        </a:xfrm>
        <a:custGeom>
          <a:avLst/>
          <a:gdLst/>
          <a:ahLst/>
          <a:cxnLst/>
          <a:rect l="0" t="0" r="0" b="0"/>
          <a:pathLst>
            <a:path>
              <a:moveTo>
                <a:pt x="0" y="6662"/>
              </a:moveTo>
              <a:lnTo>
                <a:pt x="395620" y="66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4964954" y="5087642"/>
        <a:ext cx="19781" cy="19781"/>
      </dsp:txXfrm>
    </dsp:sp>
    <dsp:sp modelId="{EF45F464-E57C-42AC-B11F-F86F41388A27}">
      <dsp:nvSpPr>
        <dsp:cNvPr id="0" name=""/>
        <dsp:cNvSpPr/>
      </dsp:nvSpPr>
      <dsp:spPr>
        <a:xfrm>
          <a:off x="5172654" y="4867143"/>
          <a:ext cx="5013457" cy="460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vise à différencier son produit pour s'affranchir des contraintes de la concurrence et de la substitution</a:t>
          </a:r>
          <a:endParaRPr lang="fr-FR" sz="1400" kern="1200" dirty="0"/>
        </a:p>
      </dsp:txBody>
      <dsp:txXfrm>
        <a:off x="5186150" y="4880639"/>
        <a:ext cx="4986465" cy="433786"/>
      </dsp:txXfrm>
    </dsp:sp>
    <dsp:sp modelId="{AFB7D32F-67D7-4975-AED2-17F11FE0FCCA}">
      <dsp:nvSpPr>
        <dsp:cNvPr id="0" name=""/>
        <dsp:cNvSpPr/>
      </dsp:nvSpPr>
      <dsp:spPr>
        <a:xfrm rot="3272427">
          <a:off x="2777559" y="5341620"/>
          <a:ext cx="681953" cy="13324"/>
        </a:xfrm>
        <a:custGeom>
          <a:avLst/>
          <a:gdLst/>
          <a:ahLst/>
          <a:cxnLst/>
          <a:rect l="0" t="0" r="0" b="0"/>
          <a:pathLst>
            <a:path>
              <a:moveTo>
                <a:pt x="0" y="6662"/>
              </a:moveTo>
              <a:lnTo>
                <a:pt x="681953" y="66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3101486" y="5331233"/>
        <a:ext cx="34097" cy="34097"/>
      </dsp:txXfrm>
    </dsp:sp>
    <dsp:sp modelId="{9CD03A9B-710A-4673-B776-E819FD6D4F91}">
      <dsp:nvSpPr>
        <dsp:cNvPr id="0" name=""/>
        <dsp:cNvSpPr/>
      </dsp:nvSpPr>
      <dsp:spPr>
        <a:xfrm>
          <a:off x="3316345" y="5464225"/>
          <a:ext cx="1290651" cy="323582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Focalisation</a:t>
          </a:r>
          <a:endParaRPr lang="fr-FR" sz="1600" b="1" kern="1200" dirty="0"/>
        </a:p>
      </dsp:txBody>
      <dsp:txXfrm>
        <a:off x="3325822" y="5473702"/>
        <a:ext cx="1271697" cy="304628"/>
      </dsp:txXfrm>
    </dsp:sp>
    <dsp:sp modelId="{A5BA524A-B4EC-475A-96A3-B4BB82C7F48E}">
      <dsp:nvSpPr>
        <dsp:cNvPr id="0" name=""/>
        <dsp:cNvSpPr/>
      </dsp:nvSpPr>
      <dsp:spPr>
        <a:xfrm>
          <a:off x="4606997" y="5619354"/>
          <a:ext cx="395620" cy="13324"/>
        </a:xfrm>
        <a:custGeom>
          <a:avLst/>
          <a:gdLst/>
          <a:ahLst/>
          <a:cxnLst/>
          <a:rect l="0" t="0" r="0" b="0"/>
          <a:pathLst>
            <a:path>
              <a:moveTo>
                <a:pt x="0" y="6662"/>
              </a:moveTo>
              <a:lnTo>
                <a:pt x="395620" y="66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4794916" y="5616126"/>
        <a:ext cx="19781" cy="19781"/>
      </dsp:txXfrm>
    </dsp:sp>
    <dsp:sp modelId="{B15E44EF-C498-452D-B433-475B95315C95}">
      <dsp:nvSpPr>
        <dsp:cNvPr id="0" name=""/>
        <dsp:cNvSpPr/>
      </dsp:nvSpPr>
      <dsp:spPr>
        <a:xfrm>
          <a:off x="5002617" y="5402100"/>
          <a:ext cx="4362978" cy="44783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consiste à se focaliser sur un marché spécifique en ciblant les facteurs-clés de succès (FCS)</a:t>
          </a:r>
          <a:endParaRPr lang="fr-FR" sz="1400" kern="1200" dirty="0"/>
        </a:p>
      </dsp:txBody>
      <dsp:txXfrm>
        <a:off x="5015734" y="5415217"/>
        <a:ext cx="4336744" cy="42159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E963D5-12D2-4A7E-A79F-365A86D166CD}">
      <dsp:nvSpPr>
        <dsp:cNvPr id="0" name=""/>
        <dsp:cNvSpPr/>
      </dsp:nvSpPr>
      <dsp:spPr>
        <a:xfrm>
          <a:off x="335600" y="2258105"/>
          <a:ext cx="1745639" cy="1308222"/>
        </a:xfrm>
        <a:prstGeom prst="roundRect">
          <a:avLst>
            <a:gd name="adj" fmla="val 10000"/>
          </a:avLst>
        </a:prstGeom>
        <a:solidFill>
          <a:srgbClr val="00FF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Modalités de croissance</a:t>
          </a:r>
          <a:endParaRPr lang="fr-FR" sz="2000" b="1" kern="1200" dirty="0"/>
        </a:p>
      </dsp:txBody>
      <dsp:txXfrm>
        <a:off x="373917" y="2296422"/>
        <a:ext cx="1669005" cy="1231588"/>
      </dsp:txXfrm>
    </dsp:sp>
    <dsp:sp modelId="{D7A53948-1FAC-4A8F-95E7-9FD0C4DA2B1B}">
      <dsp:nvSpPr>
        <dsp:cNvPr id="0" name=""/>
        <dsp:cNvSpPr/>
      </dsp:nvSpPr>
      <dsp:spPr>
        <a:xfrm rot="17692822">
          <a:off x="1360750" y="1763660"/>
          <a:ext cx="2487558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2487558" y="2021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800" kern="1200"/>
        </a:p>
      </dsp:txBody>
      <dsp:txXfrm>
        <a:off x="2542340" y="1721686"/>
        <a:ext cx="124377" cy="124377"/>
      </dsp:txXfrm>
    </dsp:sp>
    <dsp:sp modelId="{AD62FD8E-7382-46E6-922D-C00DFE329D37}">
      <dsp:nvSpPr>
        <dsp:cNvPr id="0" name=""/>
        <dsp:cNvSpPr/>
      </dsp:nvSpPr>
      <dsp:spPr>
        <a:xfrm>
          <a:off x="3127818" y="1421"/>
          <a:ext cx="2616444" cy="1308222"/>
        </a:xfrm>
        <a:prstGeom prst="roundRect">
          <a:avLst>
            <a:gd name="adj" fmla="val 10000"/>
          </a:avLst>
        </a:prstGeom>
        <a:solidFill>
          <a:srgbClr val="00FFFF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Croissance interne</a:t>
          </a:r>
          <a:endParaRPr lang="fr-FR" sz="1800" b="1" kern="1200" dirty="0"/>
        </a:p>
      </dsp:txBody>
      <dsp:txXfrm>
        <a:off x="3166135" y="39738"/>
        <a:ext cx="2539810" cy="1231588"/>
      </dsp:txXfrm>
    </dsp:sp>
    <dsp:sp modelId="{AB527D31-3D17-4C2F-8E02-C34E66B44F93}">
      <dsp:nvSpPr>
        <dsp:cNvPr id="0" name=""/>
        <dsp:cNvSpPr/>
      </dsp:nvSpPr>
      <dsp:spPr>
        <a:xfrm>
          <a:off x="5744263" y="635318"/>
          <a:ext cx="1046577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46577" y="2021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6241387" y="629368"/>
        <a:ext cx="52328" cy="52328"/>
      </dsp:txXfrm>
    </dsp:sp>
    <dsp:sp modelId="{37809CD3-F6CD-4C3B-A44F-EF0D88CFA7AA}">
      <dsp:nvSpPr>
        <dsp:cNvPr id="0" name=""/>
        <dsp:cNvSpPr/>
      </dsp:nvSpPr>
      <dsp:spPr>
        <a:xfrm>
          <a:off x="6790841" y="1421"/>
          <a:ext cx="3386307" cy="13082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ou croissance organique - correspond au développement de l'entreprise par la mobilisation de ses ressources internes</a:t>
          </a:r>
          <a:endParaRPr lang="fr-FR" sz="1600" kern="1200" dirty="0"/>
        </a:p>
      </dsp:txBody>
      <dsp:txXfrm>
        <a:off x="6829158" y="39738"/>
        <a:ext cx="3309673" cy="1231588"/>
      </dsp:txXfrm>
    </dsp:sp>
    <dsp:sp modelId="{127BD2AA-65AD-4E95-A5EA-8C837403DE28}">
      <dsp:nvSpPr>
        <dsp:cNvPr id="0" name=""/>
        <dsp:cNvSpPr/>
      </dsp:nvSpPr>
      <dsp:spPr>
        <a:xfrm rot="19457599">
          <a:off x="1960096" y="2515888"/>
          <a:ext cx="128886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288864" y="2021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2572307" y="2503881"/>
        <a:ext cx="64443" cy="64443"/>
      </dsp:txXfrm>
    </dsp:sp>
    <dsp:sp modelId="{6726AA19-B93D-4E91-9A73-992DE4B9C983}">
      <dsp:nvSpPr>
        <dsp:cNvPr id="0" name=""/>
        <dsp:cNvSpPr/>
      </dsp:nvSpPr>
      <dsp:spPr>
        <a:xfrm>
          <a:off x="3127818" y="1505877"/>
          <a:ext cx="2616444" cy="1308222"/>
        </a:xfrm>
        <a:prstGeom prst="roundRect">
          <a:avLst>
            <a:gd name="adj" fmla="val 10000"/>
          </a:avLst>
        </a:prstGeom>
        <a:solidFill>
          <a:srgbClr val="FFFF66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Croissance externe</a:t>
          </a:r>
          <a:endParaRPr lang="fr-FR" sz="2000" b="1" kern="1200" dirty="0"/>
        </a:p>
      </dsp:txBody>
      <dsp:txXfrm>
        <a:off x="3166135" y="1544194"/>
        <a:ext cx="2539810" cy="1231588"/>
      </dsp:txXfrm>
    </dsp:sp>
    <dsp:sp modelId="{AFB7D32F-67D7-4975-AED2-17F11FE0FCCA}">
      <dsp:nvSpPr>
        <dsp:cNvPr id="0" name=""/>
        <dsp:cNvSpPr/>
      </dsp:nvSpPr>
      <dsp:spPr>
        <a:xfrm>
          <a:off x="5744263" y="2139774"/>
          <a:ext cx="1046577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46577" y="2021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6241387" y="2133824"/>
        <a:ext cx="52328" cy="52328"/>
      </dsp:txXfrm>
    </dsp:sp>
    <dsp:sp modelId="{9CD03A9B-710A-4673-B776-E819FD6D4F91}">
      <dsp:nvSpPr>
        <dsp:cNvPr id="0" name=""/>
        <dsp:cNvSpPr/>
      </dsp:nvSpPr>
      <dsp:spPr>
        <a:xfrm>
          <a:off x="6790841" y="1685961"/>
          <a:ext cx="3419196" cy="94805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correspond à l'acquisition de structures existantes.</a:t>
          </a:r>
          <a:endParaRPr lang="fr-FR" sz="1600" kern="1200" dirty="0"/>
        </a:p>
      </dsp:txBody>
      <dsp:txXfrm>
        <a:off x="6818609" y="1713729"/>
        <a:ext cx="3363660" cy="892519"/>
      </dsp:txXfrm>
    </dsp:sp>
    <dsp:sp modelId="{86322394-E574-4FAE-AA41-3982C2D74939}">
      <dsp:nvSpPr>
        <dsp:cNvPr id="0" name=""/>
        <dsp:cNvSpPr/>
      </dsp:nvSpPr>
      <dsp:spPr>
        <a:xfrm rot="2142401">
          <a:off x="1960096" y="3268116"/>
          <a:ext cx="128886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288864" y="2021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2572307" y="3256109"/>
        <a:ext cx="64443" cy="64443"/>
      </dsp:txXfrm>
    </dsp:sp>
    <dsp:sp modelId="{80BF8518-D3CC-4760-894D-B517CEFCB299}">
      <dsp:nvSpPr>
        <dsp:cNvPr id="0" name=""/>
        <dsp:cNvSpPr/>
      </dsp:nvSpPr>
      <dsp:spPr>
        <a:xfrm>
          <a:off x="3127818" y="3010333"/>
          <a:ext cx="2616444" cy="1308222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Croissance conjointe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(joint-venture)</a:t>
          </a:r>
          <a:endParaRPr lang="fr-FR" sz="2000" b="1" kern="1200" dirty="0"/>
        </a:p>
      </dsp:txBody>
      <dsp:txXfrm>
        <a:off x="3166135" y="3048650"/>
        <a:ext cx="2539810" cy="1231588"/>
      </dsp:txXfrm>
    </dsp:sp>
    <dsp:sp modelId="{6B17A428-F498-444D-9572-75DB560D9CBD}">
      <dsp:nvSpPr>
        <dsp:cNvPr id="0" name=""/>
        <dsp:cNvSpPr/>
      </dsp:nvSpPr>
      <dsp:spPr>
        <a:xfrm>
          <a:off x="5744263" y="3644230"/>
          <a:ext cx="1046577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46577" y="2021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6241387" y="3638280"/>
        <a:ext cx="52328" cy="52328"/>
      </dsp:txXfrm>
    </dsp:sp>
    <dsp:sp modelId="{69D11E85-210B-41F7-A2F0-2F8A0FB9F2E5}">
      <dsp:nvSpPr>
        <dsp:cNvPr id="0" name=""/>
        <dsp:cNvSpPr/>
      </dsp:nvSpPr>
      <dsp:spPr>
        <a:xfrm>
          <a:off x="6790841" y="3010333"/>
          <a:ext cx="4380138" cy="13082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consiste pour l'entreprise à coopérer avec une ou plusieurs autres entreprises, tout en restant juridiquement indépendante. Chacune des entreprises engage une partie de ses ressources pour réaliser un projet commun</a:t>
          </a:r>
          <a:endParaRPr lang="fr-FR" sz="1600" kern="1200" dirty="0"/>
        </a:p>
      </dsp:txBody>
      <dsp:txXfrm>
        <a:off x="6829158" y="3048650"/>
        <a:ext cx="4303504" cy="1231588"/>
      </dsp:txXfrm>
    </dsp:sp>
    <dsp:sp modelId="{FDC68B89-4F17-4B53-BFB8-5E054D8FD700}">
      <dsp:nvSpPr>
        <dsp:cNvPr id="0" name=""/>
        <dsp:cNvSpPr/>
      </dsp:nvSpPr>
      <dsp:spPr>
        <a:xfrm rot="3907178">
          <a:off x="1360750" y="4020344"/>
          <a:ext cx="2487558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2487558" y="2021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800" kern="1200"/>
        </a:p>
      </dsp:txBody>
      <dsp:txXfrm>
        <a:off x="2542340" y="3978369"/>
        <a:ext cx="124377" cy="124377"/>
      </dsp:txXfrm>
    </dsp:sp>
    <dsp:sp modelId="{827FC9CE-56E0-42A1-A05F-52F52D96B81F}">
      <dsp:nvSpPr>
        <dsp:cNvPr id="0" name=""/>
        <dsp:cNvSpPr/>
      </dsp:nvSpPr>
      <dsp:spPr>
        <a:xfrm>
          <a:off x="3127818" y="4514789"/>
          <a:ext cx="2616444" cy="1308222"/>
        </a:xfrm>
        <a:prstGeom prst="roundRect">
          <a:avLst>
            <a:gd name="adj" fmla="val 10000"/>
          </a:avLst>
        </a:prstGeom>
        <a:solidFill>
          <a:srgbClr val="CCCC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Internationalisation</a:t>
          </a:r>
          <a:endParaRPr lang="fr-FR" sz="2000" b="1" kern="1200" dirty="0"/>
        </a:p>
      </dsp:txBody>
      <dsp:txXfrm>
        <a:off x="3166135" y="4553106"/>
        <a:ext cx="2539810" cy="1231588"/>
      </dsp:txXfrm>
    </dsp:sp>
    <dsp:sp modelId="{441BE283-E83C-4729-BDB0-1003449EC4B3}">
      <dsp:nvSpPr>
        <dsp:cNvPr id="0" name=""/>
        <dsp:cNvSpPr/>
      </dsp:nvSpPr>
      <dsp:spPr>
        <a:xfrm>
          <a:off x="5744263" y="5148685"/>
          <a:ext cx="1046577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46577" y="2021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6241387" y="5142736"/>
        <a:ext cx="52328" cy="52328"/>
      </dsp:txXfrm>
    </dsp:sp>
    <dsp:sp modelId="{495561CA-8C08-4B13-BE21-00283411F450}">
      <dsp:nvSpPr>
        <dsp:cNvPr id="0" name=""/>
        <dsp:cNvSpPr/>
      </dsp:nvSpPr>
      <dsp:spPr>
        <a:xfrm>
          <a:off x="6790841" y="4514789"/>
          <a:ext cx="3512289" cy="13082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vise à ouvrir de nouvelles parts de marché à l'international en trouvant des débouchés commerciaux</a:t>
          </a:r>
          <a:endParaRPr lang="fr-FR" sz="1600" kern="1200" dirty="0"/>
        </a:p>
      </dsp:txBody>
      <dsp:txXfrm>
        <a:off x="6829158" y="4553106"/>
        <a:ext cx="3435655" cy="1231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9C2C-0171-4382-BD3F-726720790318}" type="datetimeFigureOut">
              <a:rPr lang="fr-FR" smtClean="0"/>
              <a:t>28/03/2023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43432-1FBA-493C-9305-89E13C39F9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1362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9C2C-0171-4382-BD3F-726720790318}" type="datetimeFigureOut">
              <a:rPr lang="fr-FR" smtClean="0"/>
              <a:t>28/03/2023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43432-1FBA-493C-9305-89E13C39F9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5903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9C2C-0171-4382-BD3F-726720790318}" type="datetimeFigureOut">
              <a:rPr lang="fr-FR" smtClean="0"/>
              <a:t>28/03/2023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43432-1FBA-493C-9305-89E13C39F9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0643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9C2C-0171-4382-BD3F-726720790318}" type="datetimeFigureOut">
              <a:rPr lang="fr-FR" smtClean="0"/>
              <a:t>28/03/2023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43432-1FBA-493C-9305-89E13C39F9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4416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9C2C-0171-4382-BD3F-726720790318}" type="datetimeFigureOut">
              <a:rPr lang="fr-FR" smtClean="0"/>
              <a:t>28/03/2023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43432-1FBA-493C-9305-89E13C39F9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2531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9C2C-0171-4382-BD3F-726720790318}" type="datetimeFigureOut">
              <a:rPr lang="fr-FR" smtClean="0"/>
              <a:t>28/03/2023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43432-1FBA-493C-9305-89E13C39F9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5832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9C2C-0171-4382-BD3F-726720790318}" type="datetimeFigureOut">
              <a:rPr lang="fr-FR" smtClean="0"/>
              <a:t>28/03/2023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43432-1FBA-493C-9305-89E13C39F9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8393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9C2C-0171-4382-BD3F-726720790318}" type="datetimeFigureOut">
              <a:rPr lang="fr-FR" smtClean="0"/>
              <a:t>28/03/2023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43432-1FBA-493C-9305-89E13C39F9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5186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9C2C-0171-4382-BD3F-726720790318}" type="datetimeFigureOut">
              <a:rPr lang="fr-FR" smtClean="0"/>
              <a:t>28/03/2023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43432-1FBA-493C-9305-89E13C39F9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506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9C2C-0171-4382-BD3F-726720790318}" type="datetimeFigureOut">
              <a:rPr lang="fr-FR" smtClean="0"/>
              <a:t>28/03/2023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43432-1FBA-493C-9305-89E13C39F9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0155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9C2C-0171-4382-BD3F-726720790318}" type="datetimeFigureOut">
              <a:rPr lang="fr-FR" smtClean="0"/>
              <a:t>28/03/2023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43432-1FBA-493C-9305-89E13C39F9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187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79C2C-0171-4382-BD3F-726720790318}" type="datetimeFigureOut">
              <a:rPr lang="fr-FR" smtClean="0"/>
              <a:t>28/03/2023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43432-1FBA-493C-9305-89E13C39F9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4139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628343030"/>
              </p:ext>
            </p:extLst>
          </p:nvPr>
        </p:nvGraphicFramePr>
        <p:xfrm>
          <a:off x="244143" y="583188"/>
          <a:ext cx="8272059" cy="5817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Accolade fermante 4"/>
          <p:cNvSpPr/>
          <p:nvPr/>
        </p:nvSpPr>
        <p:spPr>
          <a:xfrm>
            <a:off x="8516203" y="300251"/>
            <a:ext cx="518615" cy="6196083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9362364" y="467433"/>
            <a:ext cx="2483893" cy="1310185"/>
          </a:xfrm>
          <a:prstGeom prst="rect">
            <a:avLst/>
          </a:prstGeom>
          <a:solidFill>
            <a:srgbClr val="00FFFF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rgbClr val="C00000"/>
                </a:solidFill>
              </a:rPr>
              <a:t>PRISE DE DECISION STRATEGIQUE</a:t>
            </a:r>
            <a:endParaRPr lang="fr-FR" sz="2000" b="1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362364" y="2674961"/>
            <a:ext cx="2470245" cy="2756848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rgbClr val="FF0000"/>
                </a:solidFill>
              </a:rPr>
              <a:t>MODELE IMC DE SIMON</a:t>
            </a:r>
          </a:p>
          <a:p>
            <a:pPr algn="ctr"/>
            <a:endParaRPr lang="fr-FR" sz="2000" dirty="0"/>
          </a:p>
          <a:p>
            <a:pPr algn="ctr"/>
            <a:r>
              <a:rPr lang="fr-FR" sz="2000" b="1" dirty="0" smtClean="0">
                <a:solidFill>
                  <a:srgbClr val="FF0000"/>
                </a:solidFill>
              </a:rPr>
              <a:t>I</a:t>
            </a:r>
            <a:r>
              <a:rPr lang="fr-FR" sz="2000" dirty="0" smtClean="0"/>
              <a:t>ntelligence</a:t>
            </a:r>
          </a:p>
          <a:p>
            <a:pPr algn="ctr"/>
            <a:endParaRPr lang="fr-FR" sz="2000" dirty="0" smtClean="0"/>
          </a:p>
          <a:p>
            <a:pPr algn="ctr"/>
            <a:r>
              <a:rPr lang="fr-FR" sz="2000" b="1" dirty="0" smtClean="0">
                <a:solidFill>
                  <a:srgbClr val="FF0000"/>
                </a:solidFill>
              </a:rPr>
              <a:t>M</a:t>
            </a:r>
            <a:r>
              <a:rPr lang="fr-FR" sz="2000" dirty="0" smtClean="0"/>
              <a:t>odélisation</a:t>
            </a:r>
          </a:p>
          <a:p>
            <a:pPr algn="ctr"/>
            <a:endParaRPr lang="fr-FR" sz="2000" dirty="0" smtClean="0"/>
          </a:p>
          <a:p>
            <a:pPr algn="ctr"/>
            <a:r>
              <a:rPr lang="fr-FR" sz="2000" b="1" dirty="0" smtClean="0">
                <a:solidFill>
                  <a:srgbClr val="FF0000"/>
                </a:solidFill>
              </a:rPr>
              <a:t>C</a:t>
            </a:r>
            <a:r>
              <a:rPr lang="fr-FR" sz="2000" dirty="0" smtClean="0"/>
              <a:t>hoix</a:t>
            </a:r>
            <a:endParaRPr lang="fr-FR" sz="2000" dirty="0"/>
          </a:p>
        </p:txBody>
      </p:sp>
      <p:cxnSp>
        <p:nvCxnSpPr>
          <p:cNvPr id="9" name="Connecteur droit avec flèche 8"/>
          <p:cNvCxnSpPr>
            <a:stCxn id="6" idx="2"/>
            <a:endCxn id="7" idx="0"/>
          </p:cNvCxnSpPr>
          <p:nvPr/>
        </p:nvCxnSpPr>
        <p:spPr>
          <a:xfrm flipH="1">
            <a:off x="10597487" y="1777618"/>
            <a:ext cx="6824" cy="89734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5796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2489342865"/>
              </p:ext>
            </p:extLst>
          </p:nvPr>
        </p:nvGraphicFramePr>
        <p:xfrm>
          <a:off x="0" y="95534"/>
          <a:ext cx="12192000" cy="65509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6900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74057"/>
            <a:ext cx="10515600" cy="617514"/>
          </a:xfrm>
          <a:solidFill>
            <a:srgbClr val="66FF66"/>
          </a:solidFill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DIAGNOSTIC STRATEGIQUE GLOBAL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1842448" y="1228299"/>
            <a:ext cx="2456597" cy="614149"/>
          </a:xfrm>
          <a:prstGeom prst="rect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>
                <a:solidFill>
                  <a:schemeClr val="tx1"/>
                </a:solidFill>
              </a:rPr>
              <a:t>SWOT</a:t>
            </a:r>
            <a:endParaRPr lang="fr-FR" sz="2800" dirty="0">
              <a:solidFill>
                <a:schemeClr val="tx1"/>
              </a:solidFill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6096000" y="1119116"/>
            <a:ext cx="0" cy="55682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892956" y="1192628"/>
            <a:ext cx="2456597" cy="614149"/>
          </a:xfrm>
          <a:prstGeom prst="rect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LCAG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482687" y="2018317"/>
            <a:ext cx="2183641" cy="849265"/>
          </a:xfrm>
          <a:prstGeom prst="rect">
            <a:avLst/>
          </a:prstGeom>
          <a:solidFill>
            <a:srgbClr val="CCECFF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Analyse de l’environnement</a:t>
            </a: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9487467" y="2018317"/>
            <a:ext cx="2183641" cy="849265"/>
          </a:xfrm>
          <a:prstGeom prst="rect">
            <a:avLst/>
          </a:prstGeom>
          <a:solidFill>
            <a:srgbClr val="FFFF6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Analyse de l’entreprise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6482687" y="3235604"/>
            <a:ext cx="2183641" cy="11957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L’environnement présente-t-il des opportunités et / ou des menaces ?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9487467" y="3235603"/>
            <a:ext cx="2183641" cy="11957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L’entreprise a-t-elle des forces et / ou des faiblesses ?</a:t>
            </a:r>
            <a:endParaRPr lang="fr-FR" dirty="0"/>
          </a:p>
        </p:txBody>
      </p:sp>
      <p:graphicFrame>
        <p:nvGraphicFramePr>
          <p:cNvPr id="15" name="Tableau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730150"/>
              </p:ext>
            </p:extLst>
          </p:nvPr>
        </p:nvGraphicFramePr>
        <p:xfrm>
          <a:off x="538328" y="2315418"/>
          <a:ext cx="5016312" cy="258412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508156">
                  <a:extLst>
                    <a:ext uri="{9D8B030D-6E8A-4147-A177-3AD203B41FA5}">
                      <a16:colId xmlns="" xmlns:a16="http://schemas.microsoft.com/office/drawing/2014/main" val="2998996723"/>
                    </a:ext>
                  </a:extLst>
                </a:gridCol>
                <a:gridCol w="2508156">
                  <a:extLst>
                    <a:ext uri="{9D8B030D-6E8A-4147-A177-3AD203B41FA5}">
                      <a16:colId xmlns="" xmlns:a16="http://schemas.microsoft.com/office/drawing/2014/main" val="402929031"/>
                    </a:ext>
                  </a:extLst>
                </a:gridCol>
              </a:tblGrid>
              <a:tr h="1292064">
                <a:tc>
                  <a:txBody>
                    <a:bodyPr/>
                    <a:lstStyle/>
                    <a:p>
                      <a:pPr algn="ctr"/>
                      <a:endParaRPr lang="fr-FR" sz="800" dirty="0" smtClean="0"/>
                    </a:p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FORCES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 dirty="0" smtClean="0"/>
                    </a:p>
                    <a:p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FAIBLESSES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37196108"/>
                  </a:ext>
                </a:extLst>
              </a:tr>
              <a:tr h="1292064">
                <a:tc>
                  <a:txBody>
                    <a:bodyPr/>
                    <a:lstStyle/>
                    <a:p>
                      <a:endParaRPr lang="fr-FR" b="1" dirty="0" smtClean="0"/>
                    </a:p>
                    <a:p>
                      <a:endParaRPr lang="fr-FR" sz="800" b="1" dirty="0" smtClean="0"/>
                    </a:p>
                    <a:p>
                      <a:pPr algn="ctr"/>
                      <a:r>
                        <a:rPr lang="fr-FR" b="1" dirty="0" smtClean="0"/>
                        <a:t>OPPORTUNITES</a:t>
                      </a:r>
                      <a:endParaRPr lang="fr-FR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 b="1" dirty="0" smtClean="0"/>
                    </a:p>
                    <a:p>
                      <a:endParaRPr lang="fr-FR" b="1" dirty="0" smtClean="0"/>
                    </a:p>
                    <a:p>
                      <a:pPr algn="ctr"/>
                      <a:r>
                        <a:rPr lang="fr-FR" b="1" dirty="0" smtClean="0"/>
                        <a:t>MENACES</a:t>
                      </a:r>
                      <a:endParaRPr lang="fr-FR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71424490"/>
                  </a:ext>
                </a:extLst>
              </a:tr>
            </a:tbl>
          </a:graphicData>
        </a:graphic>
      </p:graphicFrame>
      <p:cxnSp>
        <p:nvCxnSpPr>
          <p:cNvPr id="17" name="Connecteur droit avec flèche 16"/>
          <p:cNvCxnSpPr>
            <a:stCxn id="9" idx="2"/>
            <a:endCxn id="11" idx="0"/>
          </p:cNvCxnSpPr>
          <p:nvPr/>
        </p:nvCxnSpPr>
        <p:spPr>
          <a:xfrm>
            <a:off x="7574508" y="2867582"/>
            <a:ext cx="0" cy="36802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>
            <a:stCxn id="10" idx="2"/>
            <a:endCxn id="12" idx="0"/>
          </p:cNvCxnSpPr>
          <p:nvPr/>
        </p:nvCxnSpPr>
        <p:spPr>
          <a:xfrm>
            <a:off x="10579288" y="2867582"/>
            <a:ext cx="0" cy="3680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482687" y="4799357"/>
            <a:ext cx="2183641" cy="1195731"/>
          </a:xfrm>
          <a:prstGeom prst="rect">
            <a:avLst/>
          </a:prstGeom>
          <a:solidFill>
            <a:srgbClr val="CCECFF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Les valeurs de l’environnement sont-elles + ou - ?</a:t>
            </a:r>
            <a:endParaRPr lang="fr-FR" dirty="0"/>
          </a:p>
        </p:txBody>
      </p:sp>
      <p:sp>
        <p:nvSpPr>
          <p:cNvPr id="25" name="Rectangle 24"/>
          <p:cNvSpPr/>
          <p:nvPr/>
        </p:nvSpPr>
        <p:spPr>
          <a:xfrm>
            <a:off x="9487467" y="4799355"/>
            <a:ext cx="2183641" cy="11957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Les valeurs managériales de l’entreprise sont-elles + ou - ?</a:t>
            </a:r>
            <a:endParaRPr lang="fr-FR" dirty="0"/>
          </a:p>
        </p:txBody>
      </p:sp>
      <p:cxnSp>
        <p:nvCxnSpPr>
          <p:cNvPr id="27" name="Connecteur droit avec flèche 26"/>
          <p:cNvCxnSpPr>
            <a:stCxn id="11" idx="2"/>
            <a:endCxn id="24" idx="0"/>
          </p:cNvCxnSpPr>
          <p:nvPr/>
        </p:nvCxnSpPr>
        <p:spPr>
          <a:xfrm>
            <a:off x="7574508" y="4431335"/>
            <a:ext cx="0" cy="36802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>
            <a:stCxn id="12" idx="2"/>
            <a:endCxn id="25" idx="0"/>
          </p:cNvCxnSpPr>
          <p:nvPr/>
        </p:nvCxnSpPr>
        <p:spPr>
          <a:xfrm>
            <a:off x="10579288" y="4431334"/>
            <a:ext cx="0" cy="3680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7574507" y="6182436"/>
            <a:ext cx="3248168" cy="50496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Possibilités d’actions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245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3688709623"/>
              </p:ext>
            </p:extLst>
          </p:nvPr>
        </p:nvGraphicFramePr>
        <p:xfrm>
          <a:off x="394268" y="163774"/>
          <a:ext cx="11602114" cy="65236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736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1983411223"/>
              </p:ext>
            </p:extLst>
          </p:nvPr>
        </p:nvGraphicFramePr>
        <p:xfrm>
          <a:off x="394268" y="163774"/>
          <a:ext cx="11602114" cy="65236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1756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3985664315"/>
              </p:ext>
            </p:extLst>
          </p:nvPr>
        </p:nvGraphicFramePr>
        <p:xfrm>
          <a:off x="0" y="177422"/>
          <a:ext cx="12067504" cy="6680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5018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4080629840"/>
              </p:ext>
            </p:extLst>
          </p:nvPr>
        </p:nvGraphicFramePr>
        <p:xfrm>
          <a:off x="285086" y="300252"/>
          <a:ext cx="11506580" cy="5824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07067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587</Words>
  <Application>Microsoft Office PowerPoint</Application>
  <PresentationFormat>Personnalisé</PresentationFormat>
  <Paragraphs>113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Présentation PowerPoint</vt:lpstr>
      <vt:lpstr>Présentation PowerPoint</vt:lpstr>
      <vt:lpstr>DIAGNOSTIC STRATEGIQUE GLOBAL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adminlocal</dc:creator>
  <cp:lastModifiedBy>Nathalie PICHON</cp:lastModifiedBy>
  <cp:revision>20</cp:revision>
  <dcterms:created xsi:type="dcterms:W3CDTF">2022-04-01T06:27:29Z</dcterms:created>
  <dcterms:modified xsi:type="dcterms:W3CDTF">2023-03-28T09:48:38Z</dcterms:modified>
</cp:coreProperties>
</file>